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sldIdLst>
    <p:sldId id="260" r:id="rId4"/>
    <p:sldId id="263" r:id="rId5"/>
    <p:sldId id="265" r:id="rId6"/>
    <p:sldId id="264" r:id="rId7"/>
  </p:sldIdLst>
  <p:sldSz cx="9144000" cy="6858000" type="screen4x3"/>
  <p:notesSz cx="6858000" cy="9144000"/>
  <p:custDataLst>
    <p:tags r:id="rId12"/>
  </p:custDataLst>
  <p:defaultTextStyle>
    <a:defPPr>
      <a:defRPr lang="zh-CN"/>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幸全" initials="幸全" lastIdx="1" clrIdx="0"/>
  <p:cmAuthor id="2" name="作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293547"/>
    <a:srgbClr val="3E516C"/>
    <a:srgbClr val="EDAA1B"/>
    <a:srgbClr val="E9AA1B"/>
    <a:srgbClr val="222D3B"/>
    <a:srgbClr val="1C2531"/>
    <a:srgbClr val="A50021"/>
    <a:srgbClr val="669900"/>
    <a:srgbClr val="A80000"/>
    <a:srgbClr val="006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snapToObjects="1" showGuides="1">
      <p:cViewPr>
        <p:scale>
          <a:sx n="75" d="100"/>
          <a:sy n="75" d="100"/>
        </p:scale>
        <p:origin x="-888" y="-228"/>
      </p:cViewPr>
      <p:guideLst>
        <p:guide orient="horz" pos="2205"/>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viewProps" Target="viewProps.xml"/><Relationship Id="rId8" Type="http://schemas.openxmlformats.org/officeDocument/2006/relationships/presProps" Target="presProps.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 Type="http://schemas.openxmlformats.org/officeDocument/2006/relationships/slideMaster" Target="slideMasters/slideMaster2.xml"/><Relationship Id="rId2" Type="http://schemas.openxmlformats.org/officeDocument/2006/relationships/theme" Target="theme/theme1.xml"/><Relationship Id="rId12" Type="http://schemas.openxmlformats.org/officeDocument/2006/relationships/tags" Target="tags/tag96.xml"/><Relationship Id="rId11" Type="http://schemas.openxmlformats.org/officeDocument/2006/relationships/commentAuthors" Target="commentAuthors.xml"/><Relationship Id="rId10" Type="http://schemas.openxmlformats.org/officeDocument/2006/relationships/tableStyles" Target="tableStyles.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5" Type="http://schemas.openxmlformats.org/officeDocument/2006/relationships/image" Target="../media/image4.png"/><Relationship Id="rId4" Type="http://schemas.openxmlformats.org/officeDocument/2006/relationships/image" Target="../media/image3.png"/><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5" Type="http://schemas.openxmlformats.org/officeDocument/2006/relationships/tags" Target="../tags/tag3.xml"/><Relationship Id="rId4" Type="http://schemas.openxmlformats.org/officeDocument/2006/relationships/tags" Target="../tags/tag2.xml"/><Relationship Id="rId3" Type="http://schemas.openxmlformats.org/officeDocument/2006/relationships/image" Target="../media/image8.png"/><Relationship Id="rId2" Type="http://schemas.openxmlformats.org/officeDocument/2006/relationships/tags" Target="../tags/tag1.xml"/><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5" Type="http://schemas.openxmlformats.org/officeDocument/2006/relationships/image" Target="../media/image10.png"/><Relationship Id="rId4" Type="http://schemas.openxmlformats.org/officeDocument/2006/relationships/tags" Target="../tags/tag5.xml"/><Relationship Id="rId3" Type="http://schemas.openxmlformats.org/officeDocument/2006/relationships/image" Target="../media/image9.png"/><Relationship Id="rId2" Type="http://schemas.openxmlformats.org/officeDocument/2006/relationships/tags" Target="../tags/tag4.xml"/><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9" Type="http://schemas.openxmlformats.org/officeDocument/2006/relationships/tags" Target="../tags/tag10.xml"/><Relationship Id="rId8" Type="http://schemas.openxmlformats.org/officeDocument/2006/relationships/tags" Target="../tags/tag9.xml"/><Relationship Id="rId7" Type="http://schemas.openxmlformats.org/officeDocument/2006/relationships/image" Target="../media/image10.png"/><Relationship Id="rId6" Type="http://schemas.openxmlformats.org/officeDocument/2006/relationships/tags" Target="../tags/tag8.xml"/><Relationship Id="rId5" Type="http://schemas.openxmlformats.org/officeDocument/2006/relationships/image" Target="../media/image9.png"/><Relationship Id="rId4" Type="http://schemas.openxmlformats.org/officeDocument/2006/relationships/tags" Target="../tags/tag7.xml"/><Relationship Id="rId3" Type="http://schemas.openxmlformats.org/officeDocument/2006/relationships/image" Target="../media/image11.png"/><Relationship Id="rId2" Type="http://schemas.openxmlformats.org/officeDocument/2006/relationships/tags" Target="../tags/tag6.xml"/><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5" Type="http://schemas.openxmlformats.org/officeDocument/2006/relationships/image" Target="../media/image10.png"/><Relationship Id="rId4" Type="http://schemas.openxmlformats.org/officeDocument/2006/relationships/tags" Target="../tags/tag12.xml"/><Relationship Id="rId3" Type="http://schemas.openxmlformats.org/officeDocument/2006/relationships/image" Target="../media/image9.png"/><Relationship Id="rId2" Type="http://schemas.openxmlformats.org/officeDocument/2006/relationships/tags" Target="../tags/tag11.xml"/><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5" Type="http://schemas.openxmlformats.org/officeDocument/2006/relationships/image" Target="../media/image10.png"/><Relationship Id="rId4" Type="http://schemas.openxmlformats.org/officeDocument/2006/relationships/tags" Target="../tags/tag14.xml"/><Relationship Id="rId3" Type="http://schemas.openxmlformats.org/officeDocument/2006/relationships/image" Target="../media/image9.png"/><Relationship Id="rId2" Type="http://schemas.openxmlformats.org/officeDocument/2006/relationships/tags" Target="../tags/tag13.xml"/><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5" Type="http://schemas.openxmlformats.org/officeDocument/2006/relationships/image" Target="../media/image9.png"/><Relationship Id="rId4" Type="http://schemas.openxmlformats.org/officeDocument/2006/relationships/tags" Target="../tags/tag16.xml"/><Relationship Id="rId3" Type="http://schemas.openxmlformats.org/officeDocument/2006/relationships/image" Target="../media/image12.png"/><Relationship Id="rId2" Type="http://schemas.openxmlformats.org/officeDocument/2006/relationships/tags" Target="../tags/tag15.xml"/><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5" Type="http://schemas.openxmlformats.org/officeDocument/2006/relationships/image" Target="../media/image10.png"/><Relationship Id="rId4" Type="http://schemas.openxmlformats.org/officeDocument/2006/relationships/tags" Target="../tags/tag18.xml"/><Relationship Id="rId3" Type="http://schemas.openxmlformats.org/officeDocument/2006/relationships/image" Target="../media/image9.png"/><Relationship Id="rId2" Type="http://schemas.openxmlformats.org/officeDocument/2006/relationships/tags" Target="../tags/tag17.xml"/><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5" Type="http://schemas.openxmlformats.org/officeDocument/2006/relationships/image" Target="../media/image10.png"/><Relationship Id="rId4" Type="http://schemas.openxmlformats.org/officeDocument/2006/relationships/tags" Target="../tags/tag20.xml"/><Relationship Id="rId3" Type="http://schemas.openxmlformats.org/officeDocument/2006/relationships/image" Target="../media/image9.png"/><Relationship Id="rId2" Type="http://schemas.openxmlformats.org/officeDocument/2006/relationships/tags" Target="../tags/tag19.xml"/><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5" Type="http://schemas.openxmlformats.org/officeDocument/2006/relationships/image" Target="../media/image10.png"/><Relationship Id="rId4" Type="http://schemas.openxmlformats.org/officeDocument/2006/relationships/tags" Target="../tags/tag22.xml"/><Relationship Id="rId3" Type="http://schemas.openxmlformats.org/officeDocument/2006/relationships/image" Target="../media/image9.png"/><Relationship Id="rId2" Type="http://schemas.openxmlformats.org/officeDocument/2006/relationships/tags" Target="../tags/tag21.xml"/><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image" Target="../media/image8.png"/><Relationship Id="rId2" Type="http://schemas.openxmlformats.org/officeDocument/2006/relationships/tags" Target="../tags/tag23.xml"/><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9" Type="http://schemas.openxmlformats.org/officeDocument/2006/relationships/tags" Target="../tags/tag31.xml"/><Relationship Id="rId8" Type="http://schemas.openxmlformats.org/officeDocument/2006/relationships/tags" Target="../tags/tag30.xml"/><Relationship Id="rId7" Type="http://schemas.openxmlformats.org/officeDocument/2006/relationships/tags" Target="../tags/tag29.xml"/><Relationship Id="rId6" Type="http://schemas.openxmlformats.org/officeDocument/2006/relationships/tags" Target="../tags/tag28.xml"/><Relationship Id="rId5" Type="http://schemas.openxmlformats.org/officeDocument/2006/relationships/image" Target="../media/image10.png"/><Relationship Id="rId4" Type="http://schemas.openxmlformats.org/officeDocument/2006/relationships/tags" Target="../tags/tag27.xml"/><Relationship Id="rId3" Type="http://schemas.openxmlformats.org/officeDocument/2006/relationships/image" Target="../media/image9.png"/><Relationship Id="rId2" Type="http://schemas.openxmlformats.org/officeDocument/2006/relationships/tags" Target="../tags/tag26.xml"/><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9" Type="http://schemas.openxmlformats.org/officeDocument/2006/relationships/tags" Target="../tags/tag37.xml"/><Relationship Id="rId8" Type="http://schemas.openxmlformats.org/officeDocument/2006/relationships/tags" Target="../tags/tag36.xml"/><Relationship Id="rId7" Type="http://schemas.openxmlformats.org/officeDocument/2006/relationships/tags" Target="../tags/tag35.xml"/><Relationship Id="rId6" Type="http://schemas.openxmlformats.org/officeDocument/2006/relationships/image" Target="../media/image10.png"/><Relationship Id="rId5" Type="http://schemas.openxmlformats.org/officeDocument/2006/relationships/tags" Target="../tags/tag34.xml"/><Relationship Id="rId4" Type="http://schemas.openxmlformats.org/officeDocument/2006/relationships/image" Target="../media/image9.png"/><Relationship Id="rId3" Type="http://schemas.openxmlformats.org/officeDocument/2006/relationships/tags" Target="../tags/tag33.xml"/><Relationship Id="rId2" Type="http://schemas.openxmlformats.org/officeDocument/2006/relationships/tags" Target="../tags/tag32.xml"/><Relationship Id="rId11" Type="http://schemas.openxmlformats.org/officeDocument/2006/relationships/tags" Target="../tags/tag39.xml"/><Relationship Id="rId10" Type="http://schemas.openxmlformats.org/officeDocument/2006/relationships/tags" Target="../tags/tag38.xml"/><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9" Type="http://schemas.openxmlformats.org/officeDocument/2006/relationships/tags" Target="../tags/tag45.xml"/><Relationship Id="rId8" Type="http://schemas.openxmlformats.org/officeDocument/2006/relationships/tags" Target="../tags/tag44.xml"/><Relationship Id="rId7" Type="http://schemas.openxmlformats.org/officeDocument/2006/relationships/tags" Target="../tags/tag43.xml"/><Relationship Id="rId6" Type="http://schemas.openxmlformats.org/officeDocument/2006/relationships/image" Target="../media/image10.png"/><Relationship Id="rId5" Type="http://schemas.openxmlformats.org/officeDocument/2006/relationships/tags" Target="../tags/tag42.xml"/><Relationship Id="rId4" Type="http://schemas.openxmlformats.org/officeDocument/2006/relationships/image" Target="../media/image9.png"/><Relationship Id="rId3" Type="http://schemas.openxmlformats.org/officeDocument/2006/relationships/tags" Target="../tags/tag41.xml"/><Relationship Id="rId2" Type="http://schemas.openxmlformats.org/officeDocument/2006/relationships/tags" Target="../tags/tag40.xml"/><Relationship Id="rId12" Type="http://schemas.openxmlformats.org/officeDocument/2006/relationships/tags" Target="../tags/tag48.xml"/><Relationship Id="rId11" Type="http://schemas.openxmlformats.org/officeDocument/2006/relationships/tags" Target="../tags/tag47.xml"/><Relationship Id="rId10" Type="http://schemas.openxmlformats.org/officeDocument/2006/relationships/tags" Target="../tags/tag46.xml"/><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9" Type="http://schemas.openxmlformats.org/officeDocument/2006/relationships/tags" Target="../tags/tag54.xml"/><Relationship Id="rId8" Type="http://schemas.openxmlformats.org/officeDocument/2006/relationships/tags" Target="../tags/tag53.xml"/><Relationship Id="rId7" Type="http://schemas.openxmlformats.org/officeDocument/2006/relationships/tags" Target="../tags/tag52.xml"/><Relationship Id="rId6" Type="http://schemas.openxmlformats.org/officeDocument/2006/relationships/image" Target="../media/image10.png"/><Relationship Id="rId5" Type="http://schemas.openxmlformats.org/officeDocument/2006/relationships/tags" Target="../tags/tag51.xml"/><Relationship Id="rId4" Type="http://schemas.openxmlformats.org/officeDocument/2006/relationships/image" Target="../media/image9.png"/><Relationship Id="rId3" Type="http://schemas.openxmlformats.org/officeDocument/2006/relationships/tags" Target="../tags/tag50.xml"/><Relationship Id="rId2" Type="http://schemas.openxmlformats.org/officeDocument/2006/relationships/tags" Target="../tags/tag49.xml"/><Relationship Id="rId12" Type="http://schemas.openxmlformats.org/officeDocument/2006/relationships/tags" Target="../tags/tag57.xml"/><Relationship Id="rId11" Type="http://schemas.openxmlformats.org/officeDocument/2006/relationships/tags" Target="../tags/tag56.xml"/><Relationship Id="rId10" Type="http://schemas.openxmlformats.org/officeDocument/2006/relationships/tags" Target="../tags/tag55.xml"/><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9" Type="http://schemas.openxmlformats.org/officeDocument/2006/relationships/tags" Target="../tags/tag63.xml"/><Relationship Id="rId8" Type="http://schemas.openxmlformats.org/officeDocument/2006/relationships/tags" Target="../tags/tag62.xml"/><Relationship Id="rId7" Type="http://schemas.openxmlformats.org/officeDocument/2006/relationships/tags" Target="../tags/tag61.xml"/><Relationship Id="rId6" Type="http://schemas.openxmlformats.org/officeDocument/2006/relationships/image" Target="../media/image10.png"/><Relationship Id="rId5" Type="http://schemas.openxmlformats.org/officeDocument/2006/relationships/tags" Target="../tags/tag60.xml"/><Relationship Id="rId4" Type="http://schemas.openxmlformats.org/officeDocument/2006/relationships/image" Target="../media/image9.png"/><Relationship Id="rId3" Type="http://schemas.openxmlformats.org/officeDocument/2006/relationships/tags" Target="../tags/tag59.xml"/><Relationship Id="rId2" Type="http://schemas.openxmlformats.org/officeDocument/2006/relationships/tags" Target="../tags/tag58.xml"/><Relationship Id="rId12" Type="http://schemas.openxmlformats.org/officeDocument/2006/relationships/tags" Target="../tags/tag66.xml"/><Relationship Id="rId11" Type="http://schemas.openxmlformats.org/officeDocument/2006/relationships/tags" Target="../tags/tag65.xml"/><Relationship Id="rId10" Type="http://schemas.openxmlformats.org/officeDocument/2006/relationships/tags" Target="../tags/tag64.xml"/><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9" Type="http://schemas.openxmlformats.org/officeDocument/2006/relationships/tags" Target="../tags/tag72.xml"/><Relationship Id="rId8" Type="http://schemas.openxmlformats.org/officeDocument/2006/relationships/tags" Target="../tags/tag71.xml"/><Relationship Id="rId7" Type="http://schemas.openxmlformats.org/officeDocument/2006/relationships/tags" Target="../tags/tag70.xml"/><Relationship Id="rId6" Type="http://schemas.openxmlformats.org/officeDocument/2006/relationships/image" Target="../media/image10.png"/><Relationship Id="rId5" Type="http://schemas.openxmlformats.org/officeDocument/2006/relationships/tags" Target="../tags/tag69.xml"/><Relationship Id="rId4" Type="http://schemas.openxmlformats.org/officeDocument/2006/relationships/image" Target="../media/image9.png"/><Relationship Id="rId3" Type="http://schemas.openxmlformats.org/officeDocument/2006/relationships/tags" Target="../tags/tag68.xml"/><Relationship Id="rId2" Type="http://schemas.openxmlformats.org/officeDocument/2006/relationships/tags" Target="../tags/tag67.xml"/><Relationship Id="rId14" Type="http://schemas.openxmlformats.org/officeDocument/2006/relationships/tags" Target="../tags/tag77.xml"/><Relationship Id="rId13" Type="http://schemas.openxmlformats.org/officeDocument/2006/relationships/tags" Target="../tags/tag76.xml"/><Relationship Id="rId12" Type="http://schemas.openxmlformats.org/officeDocument/2006/relationships/tags" Target="../tags/tag75.xml"/><Relationship Id="rId11" Type="http://schemas.openxmlformats.org/officeDocument/2006/relationships/tags" Target="../tags/tag74.xml"/><Relationship Id="rId10" Type="http://schemas.openxmlformats.org/officeDocument/2006/relationships/tags" Target="../tags/tag73.xml"/><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9" Type="http://schemas.openxmlformats.org/officeDocument/2006/relationships/tags" Target="../tags/tag83.xml"/><Relationship Id="rId8" Type="http://schemas.openxmlformats.org/officeDocument/2006/relationships/tags" Target="../tags/tag82.xml"/><Relationship Id="rId7" Type="http://schemas.openxmlformats.org/officeDocument/2006/relationships/tags" Target="../tags/tag81.xml"/><Relationship Id="rId6" Type="http://schemas.openxmlformats.org/officeDocument/2006/relationships/image" Target="../media/image14.png"/><Relationship Id="rId5" Type="http://schemas.openxmlformats.org/officeDocument/2006/relationships/tags" Target="../tags/tag80.xml"/><Relationship Id="rId4" Type="http://schemas.openxmlformats.org/officeDocument/2006/relationships/image" Target="../media/image13.png"/><Relationship Id="rId3" Type="http://schemas.openxmlformats.org/officeDocument/2006/relationships/tags" Target="../tags/tag79.xml"/><Relationship Id="rId2" Type="http://schemas.openxmlformats.org/officeDocument/2006/relationships/tags" Target="../tags/tag78.xml"/><Relationship Id="rId11" Type="http://schemas.openxmlformats.org/officeDocument/2006/relationships/tags" Target="../tags/tag85.xml"/><Relationship Id="rId10" Type="http://schemas.openxmlformats.org/officeDocument/2006/relationships/tags" Target="../tags/tag84.xm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PhAnim="0" showMasterSp="0">
  <p:cSld name="标题幻灯片">
    <p:bg>
      <p:bgPr>
        <a:blipFill rotWithShape="0">
          <a:blip r:embed="rId2"/>
          <a:stretch>
            <a:fillRect/>
          </a:stretch>
        </a:blipFill>
        <a:effectLst/>
      </p:bgPr>
    </p:bg>
    <p:spTree>
      <p:nvGrpSpPr>
        <p:cNvPr id="1" name=""/>
        <p:cNvGrpSpPr/>
        <p:nvPr/>
      </p:nvGrpSpPr>
      <p:grpSpPr/>
      <p:sp>
        <p:nvSpPr>
          <p:cNvPr id="2055" name="直接连接符 2054"/>
          <p:cNvSpPr/>
          <p:nvPr userDrawn="1"/>
        </p:nvSpPr>
        <p:spPr>
          <a:xfrm>
            <a:off x="2122488" y="4176713"/>
            <a:ext cx="5113337" cy="1587"/>
          </a:xfrm>
          <a:prstGeom prst="line">
            <a:avLst/>
          </a:prstGeom>
          <a:ln w="25400" cap="flat" cmpd="sng">
            <a:solidFill>
              <a:srgbClr val="A80000"/>
            </a:solidFill>
            <a:prstDash val="solid"/>
            <a:headEnd type="none" w="med" len="med"/>
            <a:tailEnd type="none" w="med" len="med"/>
          </a:ln>
        </p:spPr>
      </p:sp>
      <p:pic>
        <p:nvPicPr>
          <p:cNvPr id="2056" name="图片 2055" descr="1"/>
          <p:cNvPicPr>
            <a:picLocks noChangeAspect="1"/>
          </p:cNvPicPr>
          <p:nvPr userDrawn="1"/>
        </p:nvPicPr>
        <p:blipFill>
          <a:blip r:embed="rId3"/>
          <a:stretch>
            <a:fillRect/>
          </a:stretch>
        </p:blipFill>
        <p:spPr>
          <a:xfrm>
            <a:off x="2914650" y="3919538"/>
            <a:ext cx="3671888" cy="517525"/>
          </a:xfrm>
          <a:prstGeom prst="rect">
            <a:avLst/>
          </a:prstGeom>
          <a:noFill/>
          <a:ln w="9525">
            <a:noFill/>
          </a:ln>
        </p:spPr>
      </p:pic>
      <p:sp>
        <p:nvSpPr>
          <p:cNvPr id="2057" name="文本框 2056"/>
          <p:cNvSpPr txBox="1"/>
          <p:nvPr userDrawn="1"/>
        </p:nvSpPr>
        <p:spPr>
          <a:xfrm>
            <a:off x="3562350" y="3944938"/>
            <a:ext cx="3024188" cy="366712"/>
          </a:xfrm>
          <a:prstGeom prst="rect">
            <a:avLst/>
          </a:prstGeom>
          <a:noFill/>
          <a:ln w="9525">
            <a:noFill/>
          </a:ln>
        </p:spPr>
        <p:txBody>
          <a:bodyPr>
            <a:spAutoFit/>
          </a:bodyPr>
          <a:p>
            <a:pPr lvl="0">
              <a:spcBef>
                <a:spcPct val="50000"/>
              </a:spcBef>
            </a:pPr>
            <a:r>
              <a:rPr lang="zh-CN" altLang="en-US" dirty="0">
                <a:solidFill>
                  <a:schemeClr val="bg1"/>
                </a:solidFill>
                <a:latin typeface="Arial" panose="020B0604020202020204" pitchFamily="34" charset="0"/>
                <a:ea typeface="黑体" panose="02010609060101010101" pitchFamily="49" charset="-122"/>
              </a:rPr>
              <a:t>苏教版第几册第几课</a:t>
            </a:r>
            <a:endParaRPr lang="zh-CN" altLang="en-US" dirty="0">
              <a:solidFill>
                <a:schemeClr val="bg1"/>
              </a:solidFill>
              <a:latin typeface="Arial" panose="020B0604020202020204" pitchFamily="34" charset="0"/>
              <a:ea typeface="黑体" panose="02010609060101010101" pitchFamily="49" charset="-122"/>
            </a:endParaRPr>
          </a:p>
        </p:txBody>
      </p:sp>
      <p:sp>
        <p:nvSpPr>
          <p:cNvPr id="2059" name="矩形 2058"/>
          <p:cNvSpPr/>
          <p:nvPr userDrawn="1"/>
        </p:nvSpPr>
        <p:spPr>
          <a:xfrm>
            <a:off x="2627313" y="2205038"/>
            <a:ext cx="4171950" cy="792162"/>
          </a:xfrm>
          <a:prstGeom prst="rect">
            <a:avLst/>
          </a:prstGeom>
        </p:spPr>
        <p:txBody>
          <a:bodyPr wrap="none" fromWordArt="1">
            <a:prstTxWarp prst="textPlain">
              <a:avLst>
                <a:gd name="adj" fmla="val 50000"/>
              </a:avLst>
            </a:prstTxWarp>
            <a:normAutofit/>
          </a:bodyPr>
          <a:p>
            <a:pPr algn="ctr"/>
            <a:r>
              <a:rPr lang="zh-CN" altLang="en-US" sz="5400" b="1">
                <a:ln w="25400" cap="flat" cmpd="sng">
                  <a:solidFill>
                    <a:schemeClr val="bg1"/>
                  </a:solidFill>
                  <a:prstDash val="solid"/>
                  <a:headEnd type="none" w="med" len="med"/>
                  <a:tailEnd type="none" w="med" len="med"/>
                </a:ln>
                <a:solidFill>
                  <a:srgbClr val="A80000"/>
                </a:solidFill>
                <a:latin typeface="黑体" panose="02010609060101010101" pitchFamily="49" charset="-122"/>
                <a:ea typeface="黑体" panose="02010609060101010101" pitchFamily="49" charset="-122"/>
              </a:rPr>
              <a:t>此处添加课题</a:t>
            </a:r>
            <a:endParaRPr lang="zh-CN" altLang="en-US" sz="5400" b="1">
              <a:ln w="25400" cap="flat" cmpd="sng">
                <a:solidFill>
                  <a:schemeClr val="bg1"/>
                </a:solidFill>
                <a:prstDash val="solid"/>
                <a:headEnd type="none" w="med" len="med"/>
                <a:tailEnd type="none" w="med" len="med"/>
              </a:ln>
              <a:solidFill>
                <a:srgbClr val="A80000"/>
              </a:solidFill>
              <a:latin typeface="黑体" panose="02010609060101010101" pitchFamily="49" charset="-122"/>
              <a:ea typeface="黑体" panose="02010609060101010101" pitchFamily="49" charset="-122"/>
            </a:endParaRPr>
          </a:p>
        </p:txBody>
      </p:sp>
      <p:grpSp>
        <p:nvGrpSpPr>
          <p:cNvPr id="2062" name="组合 2061"/>
          <p:cNvGrpSpPr/>
          <p:nvPr userDrawn="1"/>
        </p:nvGrpSpPr>
        <p:grpSpPr>
          <a:xfrm>
            <a:off x="3132138" y="5516563"/>
            <a:ext cx="4152900" cy="604837"/>
            <a:chOff x="2145" y="3458"/>
            <a:chExt cx="2616" cy="381"/>
          </a:xfrm>
        </p:grpSpPr>
        <p:pic>
          <p:nvPicPr>
            <p:cNvPr id="2060" name="图片 2059" descr="yjsy"/>
            <p:cNvPicPr>
              <a:picLocks noChangeAspect="1"/>
            </p:cNvPicPr>
            <p:nvPr userDrawn="1"/>
          </p:nvPicPr>
          <p:blipFill>
            <a:blip r:embed="rId4"/>
            <a:stretch>
              <a:fillRect/>
            </a:stretch>
          </p:blipFill>
          <p:spPr>
            <a:xfrm>
              <a:off x="2244" y="3458"/>
              <a:ext cx="2517" cy="337"/>
            </a:xfrm>
            <a:prstGeom prst="rect">
              <a:avLst/>
            </a:prstGeom>
            <a:noFill/>
            <a:ln w="9525">
              <a:noFill/>
            </a:ln>
          </p:spPr>
        </p:pic>
        <p:pic>
          <p:nvPicPr>
            <p:cNvPr id="2061" name="图片 2060" descr="bz"/>
            <p:cNvPicPr>
              <a:picLocks noChangeAspect="1"/>
            </p:cNvPicPr>
            <p:nvPr userDrawn="1"/>
          </p:nvPicPr>
          <p:blipFill>
            <a:blip r:embed="rId5"/>
            <a:stretch>
              <a:fillRect/>
            </a:stretch>
          </p:blipFill>
          <p:spPr>
            <a:xfrm>
              <a:off x="2145" y="3475"/>
              <a:ext cx="372" cy="364"/>
            </a:xfrm>
            <a:prstGeom prst="rect">
              <a:avLst/>
            </a:prstGeom>
            <a:noFill/>
            <a:ln w="9525">
              <a:noFill/>
            </a:ln>
          </p:spPr>
        </p:pic>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2059"/>
                                        </p:tgtEl>
                                        <p:attrNameLst>
                                          <p:attrName>style.visibility</p:attrName>
                                        </p:attrNameLst>
                                      </p:cBhvr>
                                      <p:to>
                                        <p:strVal val="visible"/>
                                      </p:to>
                                    </p:set>
                                    <p:anim calcmode="lin" valueType="num">
                                      <p:cBhvr>
                                        <p:cTn id="7" dur="500" fill="hold"/>
                                        <p:tgtEl>
                                          <p:spTgt spid="2059"/>
                                        </p:tgtEl>
                                        <p:attrNameLst>
                                          <p:attrName>ppt_w</p:attrName>
                                        </p:attrNameLst>
                                      </p:cBhvr>
                                      <p:tavLst>
                                        <p:tav tm="0">
                                          <p:val>
                                            <p:fltVal val="0.000000"/>
                                          </p:val>
                                        </p:tav>
                                        <p:tav tm="100000">
                                          <p:val>
                                            <p:strVal val="#ppt_w"/>
                                          </p:val>
                                        </p:tav>
                                      </p:tavLst>
                                    </p:anim>
                                    <p:anim calcmode="lin" valueType="num">
                                      <p:cBhvr>
                                        <p:cTn id="8" dur="500" fill="hold"/>
                                        <p:tgtEl>
                                          <p:spTgt spid="2059"/>
                                        </p:tgtEl>
                                        <p:attrNameLst>
                                          <p:attrName>ppt_h</p:attrName>
                                        </p:attrNameLst>
                                      </p:cBhvr>
                                      <p:tavLst>
                                        <p:tav tm="0">
                                          <p:val>
                                            <p:fltVal val="0.000000"/>
                                          </p:val>
                                        </p:tav>
                                        <p:tav tm="100000">
                                          <p:val>
                                            <p:strVal val="#ppt_h"/>
                                          </p:val>
                                        </p:tav>
                                      </p:tavLst>
                                    </p:anim>
                                    <p:animEffect transition="in" filter="fade">
                                      <p:cBhvr>
                                        <p:cTn id="9" dur="500"/>
                                        <p:tgtEl>
                                          <p:spTgt spid="2059"/>
                                        </p:tgtEl>
                                      </p:cBhvr>
                                    </p:animEffect>
                                  </p:childTnLst>
                                </p:cTn>
                              </p:par>
                            </p:childTnLst>
                          </p:cTn>
                        </p:par>
                        <p:par>
                          <p:cTn id="10" fill="hold">
                            <p:stCondLst>
                              <p:cond delay="500"/>
                            </p:stCondLst>
                            <p:childTnLst>
                              <p:par>
                                <p:cTn id="11" presetID="42" presetClass="entr" presetSubtype="0" fill="hold" nodeType="afterEffect">
                                  <p:stCondLst>
                                    <p:cond delay="0"/>
                                  </p:stCondLst>
                                  <p:childTnLst>
                                    <p:set>
                                      <p:cBhvr>
                                        <p:cTn id="12" dur="1" fill="hold">
                                          <p:stCondLst>
                                            <p:cond delay="0"/>
                                          </p:stCondLst>
                                        </p:cTn>
                                        <p:tgtEl>
                                          <p:spTgt spid="2055"/>
                                        </p:tgtEl>
                                        <p:attrNameLst>
                                          <p:attrName>style.visibility</p:attrName>
                                        </p:attrNameLst>
                                      </p:cBhvr>
                                      <p:to>
                                        <p:strVal val="visible"/>
                                      </p:to>
                                    </p:set>
                                    <p:animEffect transition="in" filter="fade">
                                      <p:cBhvr>
                                        <p:cTn id="13" dur="1000"/>
                                        <p:tgtEl>
                                          <p:spTgt spid="2055"/>
                                        </p:tgtEl>
                                      </p:cBhvr>
                                    </p:animEffect>
                                    <p:anim calcmode="lin" valueType="num">
                                      <p:cBhvr>
                                        <p:cTn id="14" dur="1000" fill="hold"/>
                                        <p:tgtEl>
                                          <p:spTgt spid="2055"/>
                                        </p:tgtEl>
                                        <p:attrNameLst>
                                          <p:attrName>ppt_x</p:attrName>
                                        </p:attrNameLst>
                                      </p:cBhvr>
                                      <p:tavLst>
                                        <p:tav tm="0">
                                          <p:val>
                                            <p:strVal val="#ppt_x"/>
                                          </p:val>
                                        </p:tav>
                                        <p:tav tm="100000">
                                          <p:val>
                                            <p:strVal val="#ppt_x"/>
                                          </p:val>
                                        </p:tav>
                                      </p:tavLst>
                                    </p:anim>
                                    <p:anim calcmode="lin" valueType="num">
                                      <p:cBhvr>
                                        <p:cTn id="15" dur="1000" fill="hold"/>
                                        <p:tgtEl>
                                          <p:spTgt spid="2055"/>
                                        </p:tgtEl>
                                        <p:attrNameLst>
                                          <p:attrName>ppt_y</p:attrName>
                                        </p:attrNameLst>
                                      </p:cBhvr>
                                      <p:tavLst>
                                        <p:tav tm="0">
                                          <p:val>
                                            <p:strVal val="#ppt_y+.1"/>
                                          </p:val>
                                        </p:tav>
                                        <p:tav tm="100000">
                                          <p:val>
                                            <p:strVal val="#ppt_y"/>
                                          </p:val>
                                        </p:tav>
                                      </p:tavLst>
                                    </p:anim>
                                  </p:childTnLst>
                                </p:cTn>
                              </p:par>
                            </p:childTnLst>
                          </p:cTn>
                        </p:par>
                        <p:par>
                          <p:cTn id="16" fill="hold">
                            <p:stCondLst>
                              <p:cond delay="1500"/>
                            </p:stCondLst>
                            <p:childTnLst>
                              <p:par>
                                <p:cTn id="17" presetID="42" presetClass="entr" presetSubtype="0" fill="hold" nodeType="afterEffect">
                                  <p:stCondLst>
                                    <p:cond delay="0"/>
                                  </p:stCondLst>
                                  <p:childTnLst>
                                    <p:set>
                                      <p:cBhvr>
                                        <p:cTn id="18" dur="1" fill="hold">
                                          <p:stCondLst>
                                            <p:cond delay="0"/>
                                          </p:stCondLst>
                                        </p:cTn>
                                        <p:tgtEl>
                                          <p:spTgt spid="2056"/>
                                        </p:tgtEl>
                                        <p:attrNameLst>
                                          <p:attrName>style.visibility</p:attrName>
                                        </p:attrNameLst>
                                      </p:cBhvr>
                                      <p:to>
                                        <p:strVal val="visible"/>
                                      </p:to>
                                    </p:set>
                                    <p:animEffect transition="in" filter="fade">
                                      <p:cBhvr>
                                        <p:cTn id="19" dur="1000"/>
                                        <p:tgtEl>
                                          <p:spTgt spid="2056"/>
                                        </p:tgtEl>
                                      </p:cBhvr>
                                    </p:animEffect>
                                    <p:anim calcmode="lin" valueType="num">
                                      <p:cBhvr>
                                        <p:cTn id="20" dur="1000" fill="hold"/>
                                        <p:tgtEl>
                                          <p:spTgt spid="2056"/>
                                        </p:tgtEl>
                                        <p:attrNameLst>
                                          <p:attrName>ppt_x</p:attrName>
                                        </p:attrNameLst>
                                      </p:cBhvr>
                                      <p:tavLst>
                                        <p:tav tm="0">
                                          <p:val>
                                            <p:strVal val="#ppt_x"/>
                                          </p:val>
                                        </p:tav>
                                        <p:tav tm="100000">
                                          <p:val>
                                            <p:strVal val="#ppt_x"/>
                                          </p:val>
                                        </p:tav>
                                      </p:tavLst>
                                    </p:anim>
                                    <p:anim calcmode="lin" valueType="num">
                                      <p:cBhvr>
                                        <p:cTn id="21" dur="1000" fill="hold"/>
                                        <p:tgtEl>
                                          <p:spTgt spid="2056"/>
                                        </p:tgtEl>
                                        <p:attrNameLst>
                                          <p:attrName>ppt_y</p:attrName>
                                        </p:attrNameLst>
                                      </p:cBhvr>
                                      <p:tavLst>
                                        <p:tav tm="0">
                                          <p:val>
                                            <p:strVal val="#ppt_y+.1"/>
                                          </p:val>
                                        </p:tav>
                                        <p:tav tm="100000">
                                          <p:val>
                                            <p:strVal val="#ppt_y"/>
                                          </p:val>
                                        </p:tav>
                                      </p:tavLst>
                                    </p:anim>
                                  </p:childTnLst>
                                </p:cTn>
                              </p:par>
                            </p:childTnLst>
                          </p:cTn>
                        </p:par>
                        <p:par>
                          <p:cTn id="22" fill="hold">
                            <p:stCondLst>
                              <p:cond delay="2500"/>
                            </p:stCondLst>
                            <p:childTnLst>
                              <p:par>
                                <p:cTn id="23" presetID="27" presetClass="entr" presetSubtype="0" fill="hold" grpId="0" nodeType="afterEffect">
                                  <p:stCondLst>
                                    <p:cond delay="0"/>
                                  </p:stCondLst>
                                  <p:iterate type="lt">
                                    <p:tmPct val="50000"/>
                                  </p:iterate>
                                  <p:childTnLst>
                                    <p:set>
                                      <p:cBhvr>
                                        <p:cTn id="24" dur="1" fill="hold">
                                          <p:stCondLst>
                                            <p:cond delay="0"/>
                                          </p:stCondLst>
                                        </p:cTn>
                                        <p:tgtEl>
                                          <p:spTgt spid="2057"/>
                                        </p:tgtEl>
                                        <p:attrNameLst>
                                          <p:attrName>style.visibility</p:attrName>
                                        </p:attrNameLst>
                                      </p:cBhvr>
                                      <p:to>
                                        <p:strVal val="visible"/>
                                      </p:to>
                                    </p:set>
                                    <p:anim calcmode="discrete" valueType="clr">
                                      <p:cBhvr override="childStyle">
                                        <p:cTn id="25" dur="500"/>
                                        <p:tgtEl>
                                          <p:spTgt spid="2057"/>
                                        </p:tgtEl>
                                        <p:attrNameLst>
                                          <p:attrName>style.color</p:attrName>
                                        </p:attrNameLst>
                                      </p:cBhvr>
                                      <p:tavLst>
                                        <p:tav tm="0">
                                          <p:val>
                                            <p:clrVal>
                                              <a:schemeClr val="accent2"/>
                                            </p:clrVal>
                                          </p:val>
                                        </p:tav>
                                        <p:tav tm="50000">
                                          <p:val>
                                            <p:clrVal>
                                              <a:schemeClr val="hlink"/>
                                            </p:clrVal>
                                          </p:val>
                                        </p:tav>
                                      </p:tavLst>
                                    </p:anim>
                                    <p:anim calcmode="discrete" valueType="clr">
                                      <p:cBhvr>
                                        <p:cTn id="26" dur="500"/>
                                        <p:tgtEl>
                                          <p:spTgt spid="2057"/>
                                        </p:tgtEl>
                                        <p:attrNameLst>
                                          <p:attrName>fillcolor</p:attrName>
                                        </p:attrNameLst>
                                      </p:cBhvr>
                                      <p:tavLst>
                                        <p:tav tm="0">
                                          <p:val>
                                            <p:clrVal>
                                              <a:schemeClr val="accent2"/>
                                            </p:clrVal>
                                          </p:val>
                                        </p:tav>
                                        <p:tav tm="50000">
                                          <p:val>
                                            <p:clrVal>
                                              <a:schemeClr val="hlink"/>
                                            </p:clrVal>
                                          </p:val>
                                        </p:tav>
                                      </p:tavLst>
                                    </p:anim>
                                    <p:set>
                                      <p:cBhvr>
                                        <p:cTn id="27" dur="500"/>
                                        <p:tgtEl>
                                          <p:spTgt spid="2057"/>
                                        </p:tgtEl>
                                        <p:attrNameLst>
                                          <p:attrName>fill.type</p:attrName>
                                        </p:attrNameLst>
                                      </p:cBhvr>
                                      <p:to>
                                        <p:strVal val="solid"/>
                                      </p:to>
                                    </p:set>
                                  </p:childTnLst>
                                </p:cTn>
                              </p:par>
                            </p:childTnLst>
                          </p:cTn>
                        </p:par>
                        <p:par>
                          <p:cTn id="28" fill="hold">
                            <p:stCondLst>
                              <p:cond delay="5000"/>
                            </p:stCondLst>
                            <p:childTnLst>
                              <p:par>
                                <p:cTn id="29" presetID="53" presetClass="entr" presetSubtype="16" fill="hold" nodeType="afterEffect">
                                  <p:stCondLst>
                                    <p:cond delay="0"/>
                                  </p:stCondLst>
                                  <p:childTnLst>
                                    <p:set>
                                      <p:cBhvr>
                                        <p:cTn id="30" dur="1" fill="hold">
                                          <p:stCondLst>
                                            <p:cond delay="0"/>
                                          </p:stCondLst>
                                        </p:cTn>
                                        <p:tgtEl>
                                          <p:spTgt spid="2062"/>
                                        </p:tgtEl>
                                        <p:attrNameLst>
                                          <p:attrName>style.visibility</p:attrName>
                                        </p:attrNameLst>
                                      </p:cBhvr>
                                      <p:to>
                                        <p:strVal val="visible"/>
                                      </p:to>
                                    </p:set>
                                    <p:anim calcmode="lin" valueType="num">
                                      <p:cBhvr>
                                        <p:cTn id="31" dur="500" fill="hold"/>
                                        <p:tgtEl>
                                          <p:spTgt spid="2062"/>
                                        </p:tgtEl>
                                        <p:attrNameLst>
                                          <p:attrName>ppt_w</p:attrName>
                                        </p:attrNameLst>
                                      </p:cBhvr>
                                      <p:tavLst>
                                        <p:tav tm="0">
                                          <p:val>
                                            <p:fltVal val="0.000000"/>
                                          </p:val>
                                        </p:tav>
                                        <p:tav tm="100000">
                                          <p:val>
                                            <p:strVal val="#ppt_w"/>
                                          </p:val>
                                        </p:tav>
                                      </p:tavLst>
                                    </p:anim>
                                    <p:anim calcmode="lin" valueType="num">
                                      <p:cBhvr>
                                        <p:cTn id="32" dur="500" fill="hold"/>
                                        <p:tgtEl>
                                          <p:spTgt spid="2062"/>
                                        </p:tgtEl>
                                        <p:attrNameLst>
                                          <p:attrName>ppt_h</p:attrName>
                                        </p:attrNameLst>
                                      </p:cBhvr>
                                      <p:tavLst>
                                        <p:tav tm="0">
                                          <p:val>
                                            <p:fltVal val="0.000000"/>
                                          </p:val>
                                        </p:tav>
                                        <p:tav tm="100000">
                                          <p:val>
                                            <p:strVal val="#ppt_h"/>
                                          </p:val>
                                        </p:tav>
                                      </p:tavLst>
                                    </p:anim>
                                    <p:animEffect transition="in" filter="fade">
                                      <p:cBhvr>
                                        <p:cTn id="33" dur="500"/>
                                        <p:tgtEl>
                                          <p:spTgt spid="20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7" grpId="0"/>
    </p:bldLst>
  </p:timing>
  <p:hf sldNum="0" hdr="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955"/>
            <a:ext cx="8229600" cy="114300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1600200"/>
            <a:ext cx="8229600" cy="4526280"/>
          </a:xfrm>
          <a:prstGeom prst="rect">
            <a:avLst/>
          </a:prstGeo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43675" y="365125"/>
            <a:ext cx="1971675" cy="5811838"/>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28650" y="365125"/>
            <a:ext cx="5800725" cy="5811838"/>
          </a:xfrm>
          <a:prstGeom prst="rect">
            <a:avLst/>
          </a:prstGeo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pic>
        <p:nvPicPr>
          <p:cNvPr id="6" name="图片 5" descr="图片21"/>
          <p:cNvPicPr>
            <a:picLocks noChangeAspect="1"/>
          </p:cNvPicPr>
          <p:nvPr>
            <p:custDataLst>
              <p:tags r:id="rId2"/>
            </p:custDataLst>
          </p:nvPr>
        </p:nvPicPr>
        <p:blipFill>
          <a:blip r:embed="rId3"/>
          <a:stretch>
            <a:fillRect/>
          </a:stretch>
        </p:blipFill>
        <p:spPr>
          <a:xfrm>
            <a:off x="26587" y="857250"/>
            <a:ext cx="9090827" cy="5143500"/>
          </a:xfrm>
          <a:prstGeom prst="rect">
            <a:avLst/>
          </a:prstGeom>
        </p:spPr>
      </p:pic>
      <p:sp>
        <p:nvSpPr>
          <p:cNvPr id="16" name="日期占位符 15"/>
          <p:cNvSpPr>
            <a:spLocks noGrp="1"/>
          </p:cNvSpPr>
          <p:nvPr>
            <p:ph type="dt" sz="half" idx="10"/>
          </p:nvPr>
        </p:nvSpPr>
        <p:spPr/>
        <p:txBody>
          <a:bodyPr/>
          <a:lstStyle>
            <a:lvl1pPr>
              <a:defRPr>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nvPr>
        </p:nvSpPr>
        <p:spPr/>
        <p:txBody>
          <a:bodyPr/>
          <a:lstStyle>
            <a:lvl1pPr>
              <a:defRPr>
                <a:latin typeface="Arial" panose="020B0604020202020204" pitchFamily="34" charset="0"/>
                <a:ea typeface="微软雅黑" panose="020B0503020204020204" pitchFamily="34" charset="-122"/>
              </a:defRPr>
            </a:lvl1pPr>
          </a:lstStyle>
          <a:p>
            <a:endParaRPr lang="zh-CN" altLang="en-US" dirty="0"/>
          </a:p>
        </p:txBody>
      </p:sp>
      <p:sp>
        <p:nvSpPr>
          <p:cNvPr id="18" name="灯片编号占位符 17"/>
          <p:cNvSpPr>
            <a:spLocks noGrp="1"/>
          </p:cNvSpPr>
          <p:nvPr>
            <p:ph type="sldNum" sz="quarter" idx="12"/>
          </p:nvPr>
        </p:nvSpPr>
        <p:spPr/>
        <p:txBody>
          <a:bodyPr/>
          <a:lstStyle>
            <a:lvl1pPr>
              <a:defRPr>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dirty="0"/>
          </a:p>
        </p:txBody>
      </p:sp>
      <p:sp>
        <p:nvSpPr>
          <p:cNvPr id="2" name="标题 2"/>
          <p:cNvSpPr/>
          <p:nvPr>
            <p:ph type="ctrTitle" idx="2" hasCustomPrompt="1"/>
            <p:custDataLst>
              <p:tags r:id="rId4"/>
            </p:custDataLst>
          </p:nvPr>
        </p:nvSpPr>
        <p:spPr>
          <a:xfrm>
            <a:off x="914422" y="2325512"/>
            <a:ext cx="3619024" cy="1384994"/>
          </a:xfrm>
        </p:spPr>
        <p:txBody>
          <a:bodyPr vert="horz" wrap="square" lIns="0" tIns="0" rIns="0" bIns="0" rtlCol="0" anchor="b" anchorCtr="0">
            <a:normAutofit lnSpcReduction="10000"/>
          </a:bodyPr>
          <a:lstStyle>
            <a:lvl1pPr marL="0" marR="0" lvl="0" algn="l" defTabSz="914400" rtl="0" eaLnBrk="1" fontAlgn="auto" latinLnBrk="0" hangingPunct="1">
              <a:lnSpc>
                <a:spcPct val="100000"/>
              </a:lnSpc>
              <a:spcBef>
                <a:spcPct val="0"/>
              </a:spcBef>
              <a:spcAft>
                <a:spcPts val="0"/>
              </a:spcAft>
              <a:buClrTx/>
              <a:buSzTx/>
              <a:buFontTx/>
              <a:buNone/>
              <a:defRPr kumimoji="0" lang="zh-CN" altLang="en-US" sz="6000" b="1" i="0" u="none" strike="noStrike" kern="1200" cap="none" spc="600" normalizeH="0" baseline="0" noProof="0" dirty="0">
                <a:ln>
                  <a:noFill/>
                </a:ln>
                <a:solidFill>
                  <a:schemeClr val="lt1"/>
                </a:solidFill>
                <a:effectLst/>
                <a:uLnTx/>
                <a:uFillTx/>
                <a:latin typeface="Arial" panose="020B0604020202020204" pitchFamily="34" charset="0"/>
                <a:ea typeface="汉仪旗黑-85S" panose="00020600040101010101" pitchFamily="18" charset="-122"/>
                <a:cs typeface="+mj-cs"/>
                <a:sym typeface="Arial" panose="020B0604020202020204" pitchFamily="34" charset="0"/>
              </a:defRPr>
            </a:lvl1pPr>
          </a:lstStyle>
          <a:p>
            <a:pPr lvl="0"/>
            <a:r>
              <a:rPr>
                <a:sym typeface="+mn-ea"/>
              </a:rPr>
              <a:t>编辑标题</a:t>
            </a:r>
            <a:endParaRPr>
              <a:sym typeface="+mn-ea"/>
            </a:endParaRPr>
          </a:p>
        </p:txBody>
      </p:sp>
      <p:sp>
        <p:nvSpPr>
          <p:cNvPr id="3" name="副标题 3"/>
          <p:cNvSpPr/>
          <p:nvPr>
            <p:ph type="subTitle" idx="3" hasCustomPrompt="1"/>
            <p:custDataLst>
              <p:tags r:id="rId5"/>
            </p:custDataLst>
          </p:nvPr>
        </p:nvSpPr>
        <p:spPr>
          <a:xfrm>
            <a:off x="914422" y="3840581"/>
            <a:ext cx="3619500" cy="484778"/>
          </a:xfrm>
        </p:spPr>
        <p:txBody>
          <a:bodyPr vert="horz" wrap="square" lIns="0" tIns="0" rIns="0" bIns="0" rtlCol="0">
            <a:normAutofit/>
          </a:bodyPr>
          <a:lstStyle>
            <a:lvl1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defRPr kumimoji="0" lang="zh-CN" altLang="en-US" sz="2400" b="0" i="0" u="none" strike="noStrike" kern="1200" cap="none" spc="200" normalizeH="0" baseline="0" noProof="0" dirty="0">
                <a:ln>
                  <a:noFill/>
                </a:ln>
                <a:solidFill>
                  <a:schemeClr val="lt1"/>
                </a:solidFill>
                <a:effectLst/>
                <a:uLnTx/>
                <a:uFillTx/>
                <a:latin typeface="Arial" panose="020B0604020202020204" pitchFamily="34" charset="0"/>
                <a:ea typeface="微软雅黑" panose="020B0503020204020204" pitchFamily="34" charset="-122"/>
                <a:cs typeface="+mn-cs"/>
                <a:sym typeface="Arial" panose="020B0604020202020204" pitchFamily="34" charset="0"/>
              </a:defRPr>
            </a:lvl1pPr>
            <a:lvl2pPr marL="457200" indent="0" algn="ctr" defTabSz="914400" rtl="0" eaLnBrk="1" fontAlgn="auto" latinLnBrk="0" hangingPunct="1">
              <a:lnSpc>
                <a:spcPct val="130000"/>
              </a:lnSpc>
              <a:spcBef>
                <a:spcPts val="0"/>
              </a:spcBef>
              <a:spcAft>
                <a:spcPts val="1000"/>
              </a:spcAft>
              <a:buFont typeface="Arial" panose="020B0604020202020204" pitchFamily="34" charset="0"/>
              <a:buNone/>
              <a:tabLst>
                <a:tab pos="1609725" algn="l"/>
              </a:tabLst>
              <a:defRPr sz="2000" u="none" strike="noStrike" kern="1200" cap="none" spc="150" normalizeH="0" baseline="0">
                <a:solidFill>
                  <a:schemeClr val="tx1">
                    <a:lumMod val="85000"/>
                    <a:lumOff val="15000"/>
                  </a:schemeClr>
                </a:solidFill>
                <a:uFillTx/>
                <a:latin typeface="微软雅黑" panose="020B0503020204020204" pitchFamily="34" charset="-122"/>
                <a:ea typeface="微软雅黑" panose="020B0503020204020204" pitchFamily="34" charset="-122"/>
                <a:cs typeface="+mn-cs"/>
              </a:defRPr>
            </a:lvl2pPr>
            <a:lvl3pPr marL="914400" indent="0" algn="ctr" defTabSz="914400" rtl="0" eaLnBrk="1" fontAlgn="auto" latinLnBrk="0" hangingPunct="1">
              <a:lnSpc>
                <a:spcPct val="130000"/>
              </a:lnSpc>
              <a:spcBef>
                <a:spcPts val="0"/>
              </a:spcBef>
              <a:spcAft>
                <a:spcPts val="1000"/>
              </a:spcAft>
              <a:buFont typeface="Arial" panose="020B0604020202020204" pitchFamily="34" charset="0"/>
              <a:buNone/>
              <a:defRPr sz="1800" u="none" strike="noStrike" kern="1200" cap="none" spc="150" normalizeH="0" baseline="0">
                <a:solidFill>
                  <a:schemeClr val="tx1">
                    <a:lumMod val="85000"/>
                    <a:lumOff val="15000"/>
                  </a:schemeClr>
                </a:solidFill>
                <a:uFillTx/>
                <a:latin typeface="微软雅黑" panose="020B0503020204020204" pitchFamily="34" charset="-122"/>
                <a:ea typeface="微软雅黑" panose="020B0503020204020204" pitchFamily="34" charset="-122"/>
                <a:cs typeface="+mn-cs"/>
              </a:defRPr>
            </a:lvl3pPr>
            <a:lvl4pPr marL="1371600" indent="0" algn="ctr" defTabSz="914400" rtl="0" eaLnBrk="1" fontAlgn="auto" latinLnBrk="0" hangingPunct="1">
              <a:lnSpc>
                <a:spcPct val="130000"/>
              </a:lnSpc>
              <a:spcBef>
                <a:spcPts val="0"/>
              </a:spcBef>
              <a:spcAft>
                <a:spcPts val="1000"/>
              </a:spcAft>
              <a:buFont typeface="Arial" panose="020B0604020202020204" pitchFamily="34" charset="0"/>
              <a:buNone/>
              <a:defRPr sz="1600" u="none" strike="noStrike" kern="1200" cap="none" spc="150" normalizeH="0" baseline="0">
                <a:solidFill>
                  <a:schemeClr val="tx1">
                    <a:lumMod val="85000"/>
                    <a:lumOff val="15000"/>
                  </a:schemeClr>
                </a:solidFill>
                <a:uFillTx/>
                <a:latin typeface="微软雅黑" panose="020B0503020204020204" pitchFamily="34" charset="-122"/>
                <a:ea typeface="微软雅黑" panose="020B0503020204020204" pitchFamily="34" charset="-122"/>
                <a:cs typeface="+mn-cs"/>
              </a:defRPr>
            </a:lvl4pPr>
            <a:lvl5pPr marL="1828800" indent="0" algn="ctr" defTabSz="914400" rtl="0" eaLnBrk="1" fontAlgn="auto" latinLnBrk="0" hangingPunct="1">
              <a:lnSpc>
                <a:spcPct val="130000"/>
              </a:lnSpc>
              <a:spcBef>
                <a:spcPts val="0"/>
              </a:spcBef>
              <a:spcAft>
                <a:spcPts val="1000"/>
              </a:spcAft>
              <a:buFont typeface="Arial" panose="020B0604020202020204" pitchFamily="34" charset="0"/>
              <a:buNone/>
              <a:defRPr sz="1600" u="none" strike="noStrike" kern="1200" cap="none" spc="150" normalizeH="0" baseline="0">
                <a:solidFill>
                  <a:schemeClr val="tx1">
                    <a:lumMod val="85000"/>
                    <a:lumOff val="15000"/>
                  </a:schemeClr>
                </a:solidFill>
                <a:uFillTx/>
                <a:latin typeface="微软雅黑" panose="020B0503020204020204" pitchFamily="34" charset="-122"/>
                <a:ea typeface="微软雅黑" panose="020B0503020204020204" pitchFamily="34" charset="-122"/>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lvl="0"/>
            <a:r>
              <a:rPr>
                <a:sym typeface="+mn-ea"/>
              </a:rPr>
              <a:t>单击此处编辑副标题</a:t>
            </a:r>
            <a:endParaRPr>
              <a:sym typeface="+mn-ea"/>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pic>
        <p:nvPicPr>
          <p:cNvPr id="8" name="图片 7" descr="图片18"/>
          <p:cNvPicPr>
            <a:picLocks noChangeAspect="1"/>
          </p:cNvPicPr>
          <p:nvPr>
            <p:custDataLst>
              <p:tags r:id="rId2"/>
            </p:custDataLst>
          </p:nvPr>
        </p:nvPicPr>
        <p:blipFill>
          <a:blip r:embed="rId3"/>
          <a:stretch>
            <a:fillRect/>
          </a:stretch>
        </p:blipFill>
        <p:spPr>
          <a:xfrm>
            <a:off x="0" y="857250"/>
            <a:ext cx="540068" cy="540068"/>
          </a:xfrm>
          <a:prstGeom prst="rect">
            <a:avLst/>
          </a:prstGeom>
        </p:spPr>
      </p:pic>
      <p:pic>
        <p:nvPicPr>
          <p:cNvPr id="7" name="图片 6" descr="图片19"/>
          <p:cNvPicPr>
            <a:picLocks noChangeAspect="1"/>
          </p:cNvPicPr>
          <p:nvPr>
            <p:custDataLst>
              <p:tags r:id="rId4"/>
            </p:custDataLst>
          </p:nvPr>
        </p:nvPicPr>
        <p:blipFill>
          <a:blip r:embed="rId5"/>
          <a:stretch>
            <a:fillRect/>
          </a:stretch>
        </p:blipFill>
        <p:spPr>
          <a:xfrm>
            <a:off x="8603933" y="853216"/>
            <a:ext cx="540068" cy="540068"/>
          </a:xfrm>
          <a:prstGeom prst="rect">
            <a:avLst/>
          </a:prstGeom>
        </p:spPr>
      </p:pic>
      <p:sp>
        <p:nvSpPr>
          <p:cNvPr id="2" name="标题 1"/>
          <p:cNvSpPr>
            <a:spLocks noGrp="1"/>
          </p:cNvSpPr>
          <p:nvPr>
            <p:ph type="title"/>
          </p:nvPr>
        </p:nvSpPr>
        <p:spPr>
          <a:xfrm>
            <a:off x="502412" y="1189676"/>
            <a:ext cx="8139178" cy="331473"/>
          </a:xfrm>
        </p:spPr>
        <p:txBody>
          <a:bodyPr vert="horz" lIns="90170" tIns="46990" rIns="90170" bIns="46990" rtlCol="0" anchor="ctr" anchorCtr="0">
            <a:noAutofit/>
          </a:bodyPr>
          <a:lstStyle>
            <a:lvl1pPr marL="0" marR="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idx="1"/>
          </p:nvPr>
        </p:nvSpPr>
        <p:spPr>
          <a:xfrm>
            <a:off x="502412" y="1571631"/>
            <a:ext cx="8139178" cy="4041680"/>
          </a:xfrm>
        </p:spPr>
        <p:txBody>
          <a:bodyPr vert="horz" lIns="90170" tIns="46990" rIns="90170" bIns="4699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nvPr>
        </p:nvSpPr>
        <p:spPr/>
        <p:txBody>
          <a:bodyPr/>
          <a:lstStyle>
            <a:lvl1pPr>
              <a:defRPr>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lvl1pPr>
              <a:defRPr>
                <a:latin typeface="Arial" panose="020B0604020202020204" pitchFamily="34" charset="0"/>
                <a:ea typeface="微软雅黑" panose="020B0503020204020204" pitchFamily="34" charset="-122"/>
              </a:defRPr>
            </a:lvl1pPr>
          </a:lstStyle>
          <a:p>
            <a:endParaRPr lang="zh-CN" altLang="en-US"/>
          </a:p>
        </p:txBody>
      </p:sp>
      <p:sp>
        <p:nvSpPr>
          <p:cNvPr id="6" name="灯片编号占位符 5"/>
          <p:cNvSpPr>
            <a:spLocks noGrp="1"/>
          </p:cNvSpPr>
          <p:nvPr>
            <p:ph type="sldNum" sz="quarter" idx="12"/>
          </p:nvPr>
        </p:nvSpPr>
        <p:spPr/>
        <p:txBody>
          <a:bodyPr/>
          <a:lstStyle>
            <a:lvl1pPr>
              <a:defRPr>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pic>
        <p:nvPicPr>
          <p:cNvPr id="3" name="图片 2" descr="图片20"/>
          <p:cNvPicPr>
            <a:picLocks noChangeAspect="1"/>
          </p:cNvPicPr>
          <p:nvPr>
            <p:custDataLst>
              <p:tags r:id="rId2"/>
            </p:custDataLst>
          </p:nvPr>
        </p:nvPicPr>
        <p:blipFill>
          <a:blip r:embed="rId3"/>
          <a:stretch>
            <a:fillRect/>
          </a:stretch>
        </p:blipFill>
        <p:spPr>
          <a:xfrm>
            <a:off x="161365" y="2215739"/>
            <a:ext cx="1566512" cy="2426513"/>
          </a:xfrm>
          <a:prstGeom prst="rect">
            <a:avLst/>
          </a:prstGeom>
        </p:spPr>
      </p:pic>
      <p:pic>
        <p:nvPicPr>
          <p:cNvPr id="2" name="图片 1" descr="图片18"/>
          <p:cNvPicPr>
            <a:picLocks noChangeAspect="1"/>
          </p:cNvPicPr>
          <p:nvPr>
            <p:custDataLst>
              <p:tags r:id="rId4"/>
            </p:custDataLst>
          </p:nvPr>
        </p:nvPicPr>
        <p:blipFill>
          <a:blip r:embed="rId5"/>
          <a:stretch>
            <a:fillRect/>
          </a:stretch>
        </p:blipFill>
        <p:spPr>
          <a:xfrm>
            <a:off x="8603933" y="5460683"/>
            <a:ext cx="540068" cy="540068"/>
          </a:xfrm>
          <a:prstGeom prst="rect">
            <a:avLst/>
          </a:prstGeom>
        </p:spPr>
      </p:pic>
      <p:pic>
        <p:nvPicPr>
          <p:cNvPr id="7" name="图片 6" descr="图片19"/>
          <p:cNvPicPr>
            <a:picLocks noChangeAspect="1"/>
          </p:cNvPicPr>
          <p:nvPr>
            <p:custDataLst>
              <p:tags r:id="rId6"/>
            </p:custDataLst>
          </p:nvPr>
        </p:nvPicPr>
        <p:blipFill>
          <a:blip r:embed="rId7"/>
          <a:stretch>
            <a:fillRect/>
          </a:stretch>
        </p:blipFill>
        <p:spPr>
          <a:xfrm>
            <a:off x="8603933" y="857250"/>
            <a:ext cx="540068" cy="540068"/>
          </a:xfrm>
          <a:prstGeom prst="rect">
            <a:avLst/>
          </a:prstGeom>
        </p:spPr>
      </p:pic>
      <p:sp>
        <p:nvSpPr>
          <p:cNvPr id="4" name="日期占位符 3"/>
          <p:cNvSpPr>
            <a:spLocks noGrp="1"/>
          </p:cNvSpPr>
          <p:nvPr>
            <p:ph type="dt" sz="half" idx="10"/>
          </p:nvPr>
        </p:nvSpPr>
        <p:spPr/>
        <p:txBody>
          <a:bodyPr/>
          <a:lstStyle>
            <a:lvl1pPr>
              <a:defRPr>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lvl1pPr>
              <a:defRPr>
                <a:latin typeface="Arial" panose="020B0604020202020204" pitchFamily="34" charset="0"/>
                <a:ea typeface="微软雅黑" panose="020B0503020204020204" pitchFamily="34" charset="-122"/>
              </a:defRPr>
            </a:lvl1pPr>
          </a:lstStyle>
          <a:p>
            <a:endParaRPr lang="zh-CN" altLang="en-US"/>
          </a:p>
        </p:txBody>
      </p:sp>
      <p:sp>
        <p:nvSpPr>
          <p:cNvPr id="6" name="灯片编号占位符 5"/>
          <p:cNvSpPr>
            <a:spLocks noGrp="1"/>
          </p:cNvSpPr>
          <p:nvPr>
            <p:ph type="sldNum" sz="quarter" idx="12"/>
          </p:nvPr>
        </p:nvSpPr>
        <p:spPr/>
        <p:txBody>
          <a:bodyPr/>
          <a:lstStyle>
            <a:lvl1pPr>
              <a:defRPr>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a:p>
        </p:txBody>
      </p:sp>
      <p:sp>
        <p:nvSpPr>
          <p:cNvPr id="8" name="副标题 2"/>
          <p:cNvSpPr/>
          <p:nvPr>
            <p:ph type="subTitle" idx="3" hasCustomPrompt="1"/>
            <p:custDataLst>
              <p:tags r:id="rId8"/>
            </p:custDataLst>
          </p:nvPr>
        </p:nvSpPr>
        <p:spPr>
          <a:xfrm>
            <a:off x="3390927" y="3089699"/>
            <a:ext cx="5143024" cy="619001"/>
          </a:xfrm>
        </p:spPr>
        <p:txBody>
          <a:bodyPr vert="horz" wrap="square" lIns="0" tIns="0" rIns="0" bIns="0" rtlCol="0">
            <a:normAutofit lnSpcReduction="10000"/>
          </a:bodyPr>
          <a:lstStyle>
            <a:lvl1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defRPr kumimoji="0" lang="zh-CN" altLang="en-US" sz="1800" b="0" i="0" u="none" strike="noStrike" kern="1200" cap="none" spc="200" normalizeH="0" baseline="0" noProof="0" dirty="0">
                <a:ln>
                  <a:noFill/>
                </a:ln>
                <a:solidFill>
                  <a:schemeClr val="dk1">
                    <a:lumMod val="65000"/>
                    <a:lumOff val="35000"/>
                  </a:schemeClr>
                </a:solidFill>
                <a:effectLst/>
                <a:uLnTx/>
                <a:uFillTx/>
                <a:latin typeface="Arial" panose="020B0604020202020204" pitchFamily="34" charset="0"/>
                <a:ea typeface="微软雅黑" panose="020B0503020204020204" pitchFamily="34" charset="-122"/>
                <a:cs typeface="+mn-cs"/>
              </a:defRPr>
            </a:lvl1pPr>
            <a:lvl2pPr marL="457200" indent="0" algn="ctr" defTabSz="914400" rtl="0" eaLnBrk="1" fontAlgn="auto" latinLnBrk="0" hangingPunct="1">
              <a:lnSpc>
                <a:spcPct val="130000"/>
              </a:lnSpc>
              <a:spcBef>
                <a:spcPts val="0"/>
              </a:spcBef>
              <a:spcAft>
                <a:spcPts val="1000"/>
              </a:spcAft>
              <a:buFont typeface="Arial" panose="020B0604020202020204" pitchFamily="34" charset="0"/>
              <a:buNone/>
              <a:tabLst>
                <a:tab pos="1609725" algn="l"/>
              </a:tabLst>
              <a:defRPr sz="2000" u="none" strike="noStrike" kern="1200" cap="none" spc="150" normalizeH="0" baseline="0">
                <a:solidFill>
                  <a:schemeClr val="tx1">
                    <a:lumMod val="85000"/>
                    <a:lumOff val="15000"/>
                  </a:schemeClr>
                </a:solidFill>
                <a:uFillTx/>
                <a:latin typeface="微软雅黑" panose="020B0503020204020204" pitchFamily="34" charset="-122"/>
                <a:ea typeface="微软雅黑" panose="020B0503020204020204" pitchFamily="34" charset="-122"/>
                <a:cs typeface="+mn-cs"/>
              </a:defRPr>
            </a:lvl2pPr>
            <a:lvl3pPr marL="914400" indent="0" algn="ctr" defTabSz="914400" rtl="0" eaLnBrk="1" fontAlgn="auto" latinLnBrk="0" hangingPunct="1">
              <a:lnSpc>
                <a:spcPct val="130000"/>
              </a:lnSpc>
              <a:spcBef>
                <a:spcPts val="0"/>
              </a:spcBef>
              <a:spcAft>
                <a:spcPts val="1000"/>
              </a:spcAft>
              <a:buFont typeface="Arial" panose="020B0604020202020204" pitchFamily="34" charset="0"/>
              <a:buNone/>
              <a:defRPr sz="1800" u="none" strike="noStrike" kern="1200" cap="none" spc="150" normalizeH="0" baseline="0">
                <a:solidFill>
                  <a:schemeClr val="tx1">
                    <a:lumMod val="85000"/>
                    <a:lumOff val="15000"/>
                  </a:schemeClr>
                </a:solidFill>
                <a:uFillTx/>
                <a:latin typeface="微软雅黑" panose="020B0503020204020204" pitchFamily="34" charset="-122"/>
                <a:ea typeface="微软雅黑" panose="020B0503020204020204" pitchFamily="34" charset="-122"/>
                <a:cs typeface="+mn-cs"/>
              </a:defRPr>
            </a:lvl3pPr>
            <a:lvl4pPr marL="1371600" indent="0" algn="ctr" defTabSz="914400" rtl="0" eaLnBrk="1" fontAlgn="auto" latinLnBrk="0" hangingPunct="1">
              <a:lnSpc>
                <a:spcPct val="130000"/>
              </a:lnSpc>
              <a:spcBef>
                <a:spcPts val="0"/>
              </a:spcBef>
              <a:spcAft>
                <a:spcPts val="1000"/>
              </a:spcAft>
              <a:buFont typeface="Arial" panose="020B0604020202020204" pitchFamily="34" charset="0"/>
              <a:buNone/>
              <a:defRPr sz="1600" u="none" strike="noStrike" kern="1200" cap="none" spc="150" normalizeH="0" baseline="0">
                <a:solidFill>
                  <a:schemeClr val="tx1">
                    <a:lumMod val="85000"/>
                    <a:lumOff val="15000"/>
                  </a:schemeClr>
                </a:solidFill>
                <a:uFillTx/>
                <a:latin typeface="微软雅黑" panose="020B0503020204020204" pitchFamily="34" charset="-122"/>
                <a:ea typeface="微软雅黑" panose="020B0503020204020204" pitchFamily="34" charset="-122"/>
                <a:cs typeface="+mn-cs"/>
              </a:defRPr>
            </a:lvl4pPr>
            <a:lvl5pPr marL="1828800" indent="0" algn="ctr" defTabSz="914400" rtl="0" eaLnBrk="1" fontAlgn="auto" latinLnBrk="0" hangingPunct="1">
              <a:lnSpc>
                <a:spcPct val="130000"/>
              </a:lnSpc>
              <a:spcBef>
                <a:spcPts val="0"/>
              </a:spcBef>
              <a:spcAft>
                <a:spcPts val="1000"/>
              </a:spcAft>
              <a:buFont typeface="Arial" panose="020B0604020202020204" pitchFamily="34" charset="0"/>
              <a:buNone/>
              <a:defRPr sz="1600" u="none" strike="noStrike" kern="1200" cap="none" spc="150" normalizeH="0" baseline="0">
                <a:solidFill>
                  <a:schemeClr val="tx1">
                    <a:lumMod val="85000"/>
                    <a:lumOff val="15000"/>
                  </a:schemeClr>
                </a:solidFill>
                <a:uFillTx/>
                <a:latin typeface="微软雅黑" panose="020B0503020204020204" pitchFamily="34" charset="-122"/>
                <a:ea typeface="微软雅黑" panose="020B0503020204020204" pitchFamily="34" charset="-122"/>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lvl="0"/>
            <a:r>
              <a:rPr>
                <a:sym typeface="+mn-ea"/>
              </a:rPr>
              <a:t>单击此处编辑副标题</a:t>
            </a:r>
            <a:endParaRPr>
              <a:sym typeface="+mn-ea"/>
            </a:endParaRPr>
          </a:p>
        </p:txBody>
      </p:sp>
      <p:sp>
        <p:nvSpPr>
          <p:cNvPr id="9" name="标题 3"/>
          <p:cNvSpPr/>
          <p:nvPr>
            <p:ph type="ctrTitle" idx="2" hasCustomPrompt="1"/>
            <p:custDataLst>
              <p:tags r:id="rId9"/>
            </p:custDataLst>
          </p:nvPr>
        </p:nvSpPr>
        <p:spPr>
          <a:xfrm>
            <a:off x="3390927" y="2357702"/>
            <a:ext cx="5143500" cy="634365"/>
          </a:xfrm>
        </p:spPr>
        <p:txBody>
          <a:bodyPr vert="horz" wrap="square" lIns="0" tIns="0" rIns="0" bIns="0" rtlCol="0" anchor="b" anchorCtr="0">
            <a:normAutofit fontScale="90000"/>
          </a:bodyPr>
          <a:lstStyle>
            <a:lvl1pPr marL="0" marR="0" lvl="0" algn="l" defTabSz="914400" rtl="0" eaLnBrk="1" fontAlgn="auto" latinLnBrk="0" hangingPunct="1">
              <a:lnSpc>
                <a:spcPct val="100000"/>
              </a:lnSpc>
              <a:spcBef>
                <a:spcPct val="0"/>
              </a:spcBef>
              <a:spcAft>
                <a:spcPts val="0"/>
              </a:spcAft>
              <a:buClrTx/>
              <a:buSzTx/>
              <a:buFontTx/>
              <a:buNone/>
              <a:defRPr kumimoji="0" lang="zh-CN" altLang="en-US" sz="5500" b="1" i="0" u="none" strike="noStrike" kern="1200" cap="none" spc="500" normalizeH="0" baseline="0" noProof="0">
                <a:ln>
                  <a:noFill/>
                </a:ln>
                <a:solidFill>
                  <a:schemeClr val="dk1">
                    <a:lumMod val="85000"/>
                    <a:lumOff val="15000"/>
                  </a:schemeClr>
                </a:solidFill>
                <a:effectLst/>
                <a:uLnTx/>
                <a:uFillTx/>
                <a:latin typeface="Arial" panose="020B0604020202020204" pitchFamily="34" charset="0"/>
                <a:ea typeface="汉仪旗黑-85S" panose="00020600040101010101" pitchFamily="18" charset="-122"/>
                <a:cs typeface="+mj-cs"/>
                <a:sym typeface="+mn-ea"/>
              </a:defRPr>
            </a:lvl1pPr>
          </a:lstStyle>
          <a:p>
            <a:pPr lvl="0"/>
            <a:r>
              <a:rPr>
                <a:sym typeface="+mn-ea"/>
              </a:rPr>
              <a:t>编辑标题</a:t>
            </a:r>
            <a:endParaRPr>
              <a:sym typeface="+mn-ea"/>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pic>
        <p:nvPicPr>
          <p:cNvPr id="9" name="图片 8" descr="图片18"/>
          <p:cNvPicPr>
            <a:picLocks noChangeAspect="1"/>
          </p:cNvPicPr>
          <p:nvPr>
            <p:custDataLst>
              <p:tags r:id="rId2"/>
            </p:custDataLst>
          </p:nvPr>
        </p:nvPicPr>
        <p:blipFill>
          <a:blip r:embed="rId3"/>
          <a:stretch>
            <a:fillRect/>
          </a:stretch>
        </p:blipFill>
        <p:spPr>
          <a:xfrm>
            <a:off x="0" y="857250"/>
            <a:ext cx="540068" cy="540068"/>
          </a:xfrm>
          <a:prstGeom prst="rect">
            <a:avLst/>
          </a:prstGeom>
        </p:spPr>
      </p:pic>
      <p:pic>
        <p:nvPicPr>
          <p:cNvPr id="8" name="图片 7" descr="图片19"/>
          <p:cNvPicPr>
            <a:picLocks noChangeAspect="1"/>
          </p:cNvPicPr>
          <p:nvPr>
            <p:custDataLst>
              <p:tags r:id="rId4"/>
            </p:custDataLst>
          </p:nvPr>
        </p:nvPicPr>
        <p:blipFill>
          <a:blip r:embed="rId5"/>
          <a:stretch>
            <a:fillRect/>
          </a:stretch>
        </p:blipFill>
        <p:spPr>
          <a:xfrm>
            <a:off x="8603933" y="853216"/>
            <a:ext cx="540068" cy="540068"/>
          </a:xfrm>
          <a:prstGeom prst="rect">
            <a:avLst/>
          </a:prstGeom>
        </p:spPr>
      </p:pic>
      <p:sp>
        <p:nvSpPr>
          <p:cNvPr id="2" name="标题 1"/>
          <p:cNvSpPr>
            <a:spLocks noGrp="1"/>
          </p:cNvSpPr>
          <p:nvPr>
            <p:ph type="title"/>
          </p:nvPr>
        </p:nvSpPr>
        <p:spPr>
          <a:xfrm>
            <a:off x="502412" y="1189676"/>
            <a:ext cx="8139178" cy="331473"/>
          </a:xfrm>
        </p:spPr>
        <p:txBody>
          <a:bodyPr vert="horz" lIns="90170" tIns="46990" rIns="90170" bIns="46990" rtlCol="0" anchor="ctr"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单击此处编辑母版标题样式</a:t>
            </a:r>
            <a:endParaRPr>
              <a:sym typeface="+mn-ea"/>
            </a:endParaRPr>
          </a:p>
        </p:txBody>
      </p:sp>
      <p:sp>
        <p:nvSpPr>
          <p:cNvPr id="3" name="内容占位符 2"/>
          <p:cNvSpPr>
            <a:spLocks noGrp="1"/>
          </p:cNvSpPr>
          <p:nvPr>
            <p:ph sz="half" idx="1"/>
          </p:nvPr>
        </p:nvSpPr>
        <p:spPr>
          <a:xfrm>
            <a:off x="502448" y="1571631"/>
            <a:ext cx="3962432" cy="4041680"/>
          </a:xfrm>
        </p:spPr>
        <p:txBody>
          <a:bodyPr vert="horz" lIns="90170" tIns="46990" rIns="90170" bIns="4699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pitchFamily="34" charset="-122"/>
                <a:cs typeface="+mn-cs"/>
                <a:sym typeface="+mn-ea"/>
              </a:defRPr>
            </a:lvl5pPr>
          </a:lstStyle>
          <a:p>
            <a:pPr lvl="0"/>
            <a:r>
              <a:rPr>
                <a:sym typeface="+mn-ea"/>
              </a:rPr>
              <a:t>单击此处编辑母版文本样式</a:t>
            </a:r>
            <a:endParaRPr>
              <a:sym typeface="+mn-ea"/>
            </a:endParaRPr>
          </a:p>
          <a:p>
            <a:pPr lvl="1"/>
            <a:r>
              <a:rPr>
                <a:sym typeface="+mn-ea"/>
              </a:rPr>
              <a:t>第二级</a:t>
            </a:r>
            <a:endParaRPr>
              <a:sym typeface="+mn-ea"/>
            </a:endParaRPr>
          </a:p>
          <a:p>
            <a:pPr lvl="2"/>
            <a:r>
              <a:rPr>
                <a:sym typeface="+mn-ea"/>
              </a:rPr>
              <a:t>第三级</a:t>
            </a:r>
            <a:endParaRPr>
              <a:sym typeface="+mn-ea"/>
            </a:endParaRPr>
          </a:p>
          <a:p>
            <a:pPr lvl="3"/>
            <a:r>
              <a:rPr>
                <a:sym typeface="+mn-ea"/>
              </a:rPr>
              <a:t>第四级</a:t>
            </a:r>
            <a:endParaRPr>
              <a:sym typeface="+mn-ea"/>
            </a:endParaRPr>
          </a:p>
          <a:p>
            <a:pPr lvl="4"/>
            <a:r>
              <a:rPr>
                <a:sym typeface="+mn-ea"/>
              </a:rPr>
              <a:t>第五级</a:t>
            </a:r>
            <a:endParaRPr>
              <a:sym typeface="+mn-ea"/>
            </a:endParaRPr>
          </a:p>
        </p:txBody>
      </p:sp>
      <p:sp>
        <p:nvSpPr>
          <p:cNvPr id="4" name="内容占位符 3"/>
          <p:cNvSpPr>
            <a:spLocks noGrp="1"/>
          </p:cNvSpPr>
          <p:nvPr>
            <p:ph sz="half" idx="2"/>
          </p:nvPr>
        </p:nvSpPr>
        <p:spPr>
          <a:xfrm>
            <a:off x="4679158" y="1571631"/>
            <a:ext cx="3962432" cy="4041680"/>
          </a:xfrm>
        </p:spPr>
        <p:txBody>
          <a:bodyPr lIns="90170" tIns="46990" rIns="90170" bIns="46990">
            <a:normAutofit/>
          </a:bodyPr>
          <a:lstStyle>
            <a:lvl1pPr eaLnBrk="1" fontAlgn="auto" latinLnBrk="0" hangingPunct="1">
              <a:defRPr sz="1600">
                <a:solidFill>
                  <a:schemeClr val="tx1"/>
                </a:solidFill>
                <a:latin typeface="Arial" panose="020B0604020202020204" pitchFamily="34" charset="0"/>
                <a:ea typeface="微软雅黑" panose="020B0503020204020204" pitchFamily="34" charset="-122"/>
              </a:defRPr>
            </a:lvl1pPr>
            <a:lvl2pPr eaLnBrk="1" fontAlgn="auto" latinLnBrk="0" hangingPunct="1">
              <a:defRPr sz="1600">
                <a:solidFill>
                  <a:schemeClr val="tx1"/>
                </a:solidFill>
                <a:latin typeface="Arial" panose="020B0604020202020204" pitchFamily="34" charset="0"/>
                <a:ea typeface="微软雅黑" panose="020B0503020204020204" pitchFamily="34" charset="-122"/>
              </a:defRPr>
            </a:lvl2pPr>
            <a:lvl3pPr eaLnBrk="1" fontAlgn="auto" latinLnBrk="0" hangingPunct="1">
              <a:defRPr sz="1600">
                <a:solidFill>
                  <a:schemeClr val="tx1"/>
                </a:solidFill>
                <a:latin typeface="Arial" panose="020B0604020202020204" pitchFamily="34" charset="0"/>
                <a:ea typeface="微软雅黑" panose="020B0503020204020204" pitchFamily="34" charset="-122"/>
              </a:defRPr>
            </a:lvl3pPr>
            <a:lvl4pPr eaLnBrk="1" fontAlgn="auto" latinLnBrk="0" hangingPunct="1">
              <a:defRPr sz="1600">
                <a:solidFill>
                  <a:schemeClr val="tx1"/>
                </a:solidFill>
                <a:latin typeface="Arial" panose="020B0604020202020204" pitchFamily="34" charset="0"/>
                <a:ea typeface="微软雅黑" panose="020B0503020204020204" pitchFamily="34" charset="-122"/>
              </a:defRPr>
            </a:lvl4pPr>
            <a:lvl5pPr eaLnBrk="1" fontAlgn="auto" latinLnBrk="0" hangingPunct="1">
              <a:defRPr sz="1600">
                <a:solidFill>
                  <a:schemeClr val="tx1"/>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nvPr>
        </p:nvSpPr>
        <p:spPr/>
        <p:txBody>
          <a:bodyPr/>
          <a:lstStyle>
            <a:lvl1pPr>
              <a:defRPr>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nvPr>
        </p:nvSpPr>
        <p:spPr/>
        <p:txBody>
          <a:bodyPr/>
          <a:lstStyle>
            <a:lvl1pPr>
              <a:defRPr>
                <a:latin typeface="Arial" panose="020B0604020202020204" pitchFamily="34" charset="0"/>
                <a:ea typeface="微软雅黑" panose="020B0503020204020204" pitchFamily="34" charset="-122"/>
              </a:defRPr>
            </a:lvl1pPr>
          </a:lstStyle>
          <a:p>
            <a:endParaRPr lang="zh-CN" altLang="en-US"/>
          </a:p>
        </p:txBody>
      </p:sp>
      <p:sp>
        <p:nvSpPr>
          <p:cNvPr id="7" name="灯片编号占位符 6"/>
          <p:cNvSpPr>
            <a:spLocks noGrp="1"/>
          </p:cNvSpPr>
          <p:nvPr>
            <p:ph type="sldNum" sz="quarter" idx="12"/>
          </p:nvPr>
        </p:nvSpPr>
        <p:spPr/>
        <p:txBody>
          <a:bodyPr/>
          <a:lstStyle>
            <a:lvl1pPr>
              <a:defRPr>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pic>
        <p:nvPicPr>
          <p:cNvPr id="11" name="图片 10" descr="图片18"/>
          <p:cNvPicPr>
            <a:picLocks noChangeAspect="1"/>
          </p:cNvPicPr>
          <p:nvPr>
            <p:custDataLst>
              <p:tags r:id="rId2"/>
            </p:custDataLst>
          </p:nvPr>
        </p:nvPicPr>
        <p:blipFill>
          <a:blip r:embed="rId3"/>
          <a:stretch>
            <a:fillRect/>
          </a:stretch>
        </p:blipFill>
        <p:spPr>
          <a:xfrm>
            <a:off x="0" y="857250"/>
            <a:ext cx="540068" cy="540068"/>
          </a:xfrm>
          <a:prstGeom prst="rect">
            <a:avLst/>
          </a:prstGeom>
        </p:spPr>
      </p:pic>
      <p:pic>
        <p:nvPicPr>
          <p:cNvPr id="10" name="图片 9" descr="图片19"/>
          <p:cNvPicPr>
            <a:picLocks noChangeAspect="1"/>
          </p:cNvPicPr>
          <p:nvPr>
            <p:custDataLst>
              <p:tags r:id="rId4"/>
            </p:custDataLst>
          </p:nvPr>
        </p:nvPicPr>
        <p:blipFill>
          <a:blip r:embed="rId5"/>
          <a:stretch>
            <a:fillRect/>
          </a:stretch>
        </p:blipFill>
        <p:spPr>
          <a:xfrm>
            <a:off x="8603933" y="853216"/>
            <a:ext cx="540068" cy="540068"/>
          </a:xfrm>
          <a:prstGeom prst="rect">
            <a:avLst/>
          </a:prstGeom>
        </p:spPr>
      </p:pic>
      <p:sp>
        <p:nvSpPr>
          <p:cNvPr id="2" name="标题 1"/>
          <p:cNvSpPr>
            <a:spLocks noGrp="1"/>
          </p:cNvSpPr>
          <p:nvPr>
            <p:ph type="title"/>
          </p:nvPr>
        </p:nvSpPr>
        <p:spPr>
          <a:xfrm>
            <a:off x="502412" y="1189676"/>
            <a:ext cx="8139178" cy="331473"/>
          </a:xfrm>
        </p:spPr>
        <p:txBody>
          <a:bodyPr vert="horz" lIns="90170" tIns="46990" rIns="90170" bIns="46990" rtlCol="0" anchor="ctr"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nvPr>
        </p:nvSpPr>
        <p:spPr>
          <a:xfrm>
            <a:off x="502448" y="1571631"/>
            <a:ext cx="3962432" cy="285752"/>
          </a:xfrm>
        </p:spPr>
        <p:txBody>
          <a:bodyPr lIns="90170" tIns="46990" rIns="90170" bIns="46990" anchor="ctr" anchorCtr="0">
            <a:noAutofit/>
          </a:bodyPr>
          <a:lstStyle>
            <a:lvl1pPr marL="0" indent="0" eaLnBrk="1" fontAlgn="auto" latinLnBrk="0" hangingPunct="1">
              <a:lnSpc>
                <a:spcPct val="100000"/>
              </a:lnSpc>
              <a:spcAft>
                <a:spcPts val="0"/>
              </a:spcAft>
              <a:buNone/>
              <a:defRPr sz="2000" b="0" u="none" strike="noStrike" kern="1200" cap="none" spc="200" normalizeH="0" baseline="0">
                <a:solidFill>
                  <a:schemeClr val="tx1"/>
                </a:solidFill>
                <a:uFillTx/>
                <a:latin typeface="Arial" panose="020B0604020202020204" pitchFamily="34" charset="0"/>
                <a:ea typeface="微软雅黑" panose="020B0503020204020204" pitchFamily="34"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nvPr>
        </p:nvSpPr>
        <p:spPr>
          <a:xfrm>
            <a:off x="502444" y="1912144"/>
            <a:ext cx="3962400" cy="3701064"/>
          </a:xfrm>
        </p:spPr>
        <p:txBody>
          <a:bodyPr vert="horz" lIns="90170" tIns="46990" rIns="90170" bIns="4699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nvPr>
        </p:nvSpPr>
        <p:spPr>
          <a:xfrm>
            <a:off x="4676813" y="1571631"/>
            <a:ext cx="3962432" cy="285752"/>
          </a:xfrm>
        </p:spPr>
        <p:txBody>
          <a:bodyPr vert="horz" lIns="90170" tIns="46990" rIns="90170" bIns="46990" rtlCol="0" anchor="ctr" anchorCtr="0">
            <a:noAutofit/>
          </a:bodyPr>
          <a:lstStyle>
            <a:lvl1pPr marL="0" marR="0" lvl="0" indent="0" algn="l"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2000" b="0" i="0" u="none" strike="noStrike" kern="1200" cap="none" spc="200" normalizeH="0" baseline="0" noProof="1" dirty="0">
                <a:solidFill>
                  <a:schemeClr val="tx1"/>
                </a:solidFill>
                <a:uFillTx/>
                <a:latin typeface="Arial" panose="020B0604020202020204" pitchFamily="34" charset="0"/>
                <a:ea typeface="微软雅黑" panose="020B0503020204020204" pitchFamily="34" charset="-122"/>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nvPr>
        </p:nvSpPr>
        <p:spPr>
          <a:xfrm>
            <a:off x="4676813" y="1912144"/>
            <a:ext cx="3962432" cy="3701064"/>
          </a:xfrm>
        </p:spPr>
        <p:txBody>
          <a:bodyPr vert="horz" lIns="90170" tIns="46990" rIns="90170" bIns="4699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nvPr>
        </p:nvSpPr>
        <p:spPr/>
        <p:txBody>
          <a:bodyPr/>
          <a:lstStyle>
            <a:lvl1pPr>
              <a:defRPr>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nvPr>
        </p:nvSpPr>
        <p:spPr/>
        <p:txBody>
          <a:bodyPr/>
          <a:lstStyle>
            <a:lvl1pPr>
              <a:defRPr>
                <a:latin typeface="Arial" panose="020B0604020202020204" pitchFamily="34" charset="0"/>
                <a:ea typeface="微软雅黑" panose="020B0503020204020204" pitchFamily="34" charset="-122"/>
              </a:defRPr>
            </a:lvl1pPr>
          </a:lstStyle>
          <a:p>
            <a:endParaRPr lang="zh-CN" altLang="en-US"/>
          </a:p>
        </p:txBody>
      </p:sp>
      <p:sp>
        <p:nvSpPr>
          <p:cNvPr id="9" name="灯片编号占位符 8"/>
          <p:cNvSpPr>
            <a:spLocks noGrp="1"/>
          </p:cNvSpPr>
          <p:nvPr>
            <p:ph type="sldNum" sz="quarter" idx="12"/>
          </p:nvPr>
        </p:nvSpPr>
        <p:spPr/>
        <p:txBody>
          <a:bodyPr/>
          <a:lstStyle>
            <a:lvl1pPr>
              <a:defRPr>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pic>
        <p:nvPicPr>
          <p:cNvPr id="7" name="图片 6" descr="图片20"/>
          <p:cNvPicPr>
            <a:picLocks noChangeAspect="1"/>
          </p:cNvPicPr>
          <p:nvPr>
            <p:custDataLst>
              <p:tags r:id="rId2"/>
            </p:custDataLst>
          </p:nvPr>
        </p:nvPicPr>
        <p:blipFill>
          <a:blip r:embed="rId3"/>
          <a:stretch>
            <a:fillRect/>
          </a:stretch>
        </p:blipFill>
        <p:spPr>
          <a:xfrm>
            <a:off x="1473282" y="1783080"/>
            <a:ext cx="2125151" cy="3291840"/>
          </a:xfrm>
          <a:prstGeom prst="rect">
            <a:avLst/>
          </a:prstGeom>
        </p:spPr>
      </p:pic>
      <p:pic>
        <p:nvPicPr>
          <p:cNvPr id="6" name="图片 5" descr="图片18"/>
          <p:cNvPicPr>
            <a:picLocks noChangeAspect="1"/>
          </p:cNvPicPr>
          <p:nvPr>
            <p:custDataLst>
              <p:tags r:id="rId4"/>
            </p:custDataLst>
          </p:nvPr>
        </p:nvPicPr>
        <p:blipFill>
          <a:blip r:embed="rId5"/>
          <a:stretch>
            <a:fillRect/>
          </a:stretch>
        </p:blipFill>
        <p:spPr>
          <a:xfrm>
            <a:off x="8603933" y="857250"/>
            <a:ext cx="540068" cy="540068"/>
          </a:xfrm>
          <a:prstGeom prst="rect">
            <a:avLst/>
          </a:prstGeom>
        </p:spPr>
      </p:pic>
      <p:sp>
        <p:nvSpPr>
          <p:cNvPr id="2" name="标题 1"/>
          <p:cNvSpPr>
            <a:spLocks noGrp="1"/>
          </p:cNvSpPr>
          <p:nvPr>
            <p:ph type="title"/>
          </p:nvPr>
        </p:nvSpPr>
        <p:spPr/>
        <p:txBody>
          <a:bodyPr vert="horz" lIns="90170" tIns="46990" rIns="90170" bIns="46990" rtlCol="0" anchor="ctr"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单击此处编辑母版标题样式</a:t>
            </a:r>
            <a:endParaRPr>
              <a:sym typeface="+mn-ea"/>
            </a:endParaRPr>
          </a:p>
        </p:txBody>
      </p:sp>
      <p:sp>
        <p:nvSpPr>
          <p:cNvPr id="3" name="日期占位符 2"/>
          <p:cNvSpPr>
            <a:spLocks noGrp="1"/>
          </p:cNvSpPr>
          <p:nvPr>
            <p:ph type="dt" sz="half" idx="10"/>
          </p:nvPr>
        </p:nvSpPr>
        <p:spPr/>
        <p:txBody>
          <a:bodyPr/>
          <a:lstStyle>
            <a:lvl1pPr>
              <a:defRPr>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nvPr>
        </p:nvSpPr>
        <p:spPr/>
        <p:txBody>
          <a:bodyPr/>
          <a:lstStyle>
            <a:lvl1pPr>
              <a:defRPr>
                <a:latin typeface="Arial" panose="020B0604020202020204" pitchFamily="34" charset="0"/>
                <a:ea typeface="微软雅黑" panose="020B0503020204020204" pitchFamily="34" charset="-122"/>
              </a:defRPr>
            </a:lvl1pPr>
          </a:lstStyle>
          <a:p>
            <a:endParaRPr lang="zh-CN" altLang="en-US"/>
          </a:p>
        </p:txBody>
      </p:sp>
      <p:sp>
        <p:nvSpPr>
          <p:cNvPr id="5" name="灯片编号占位符 4"/>
          <p:cNvSpPr>
            <a:spLocks noGrp="1"/>
          </p:cNvSpPr>
          <p:nvPr>
            <p:ph type="sldNum" sz="quarter" idx="12"/>
          </p:nvPr>
        </p:nvSpPr>
        <p:spPr/>
        <p:txBody>
          <a:bodyPr/>
          <a:lstStyle>
            <a:lvl1pPr>
              <a:defRPr>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lvl1pPr>
              <a:defRPr>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nvPr>
        </p:nvSpPr>
        <p:spPr/>
        <p:txBody>
          <a:bodyPr/>
          <a:lstStyle>
            <a:lvl1pPr>
              <a:defRPr>
                <a:latin typeface="Arial" panose="020B0604020202020204" pitchFamily="34" charset="0"/>
                <a:ea typeface="微软雅黑" panose="020B0503020204020204" pitchFamily="34" charset="-122"/>
              </a:defRPr>
            </a:lvl1pPr>
          </a:lstStyle>
          <a:p>
            <a:endParaRPr lang="zh-CN" altLang="en-US"/>
          </a:p>
        </p:txBody>
      </p:sp>
      <p:sp>
        <p:nvSpPr>
          <p:cNvPr id="4" name="灯片编号占位符 3"/>
          <p:cNvSpPr>
            <a:spLocks noGrp="1"/>
          </p:cNvSpPr>
          <p:nvPr>
            <p:ph type="sldNum" sz="quarter" idx="12"/>
          </p:nvPr>
        </p:nvSpPr>
        <p:spPr/>
        <p:txBody>
          <a:bodyPr/>
          <a:lstStyle>
            <a:lvl1pPr>
              <a:defRPr>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pic>
        <p:nvPicPr>
          <p:cNvPr id="9" name="图片 8" descr="图片18"/>
          <p:cNvPicPr>
            <a:picLocks noChangeAspect="1"/>
          </p:cNvPicPr>
          <p:nvPr>
            <p:custDataLst>
              <p:tags r:id="rId2"/>
            </p:custDataLst>
          </p:nvPr>
        </p:nvPicPr>
        <p:blipFill>
          <a:blip r:embed="rId3"/>
          <a:stretch>
            <a:fillRect/>
          </a:stretch>
        </p:blipFill>
        <p:spPr>
          <a:xfrm>
            <a:off x="0" y="857250"/>
            <a:ext cx="540068" cy="540068"/>
          </a:xfrm>
          <a:prstGeom prst="rect">
            <a:avLst/>
          </a:prstGeom>
        </p:spPr>
      </p:pic>
      <p:pic>
        <p:nvPicPr>
          <p:cNvPr id="8" name="图片 7" descr="图片19"/>
          <p:cNvPicPr>
            <a:picLocks noChangeAspect="1"/>
          </p:cNvPicPr>
          <p:nvPr>
            <p:custDataLst>
              <p:tags r:id="rId4"/>
            </p:custDataLst>
          </p:nvPr>
        </p:nvPicPr>
        <p:blipFill>
          <a:blip r:embed="rId5"/>
          <a:stretch>
            <a:fillRect/>
          </a:stretch>
        </p:blipFill>
        <p:spPr>
          <a:xfrm>
            <a:off x="8603933" y="853216"/>
            <a:ext cx="540068" cy="540068"/>
          </a:xfrm>
          <a:prstGeom prst="rect">
            <a:avLst/>
          </a:prstGeom>
        </p:spPr>
      </p:pic>
      <p:sp>
        <p:nvSpPr>
          <p:cNvPr id="2" name="标题 1"/>
          <p:cNvSpPr>
            <a:spLocks noGrp="1"/>
          </p:cNvSpPr>
          <p:nvPr>
            <p:ph type="title"/>
          </p:nvPr>
        </p:nvSpPr>
        <p:spPr>
          <a:xfrm>
            <a:off x="502448" y="1189676"/>
            <a:ext cx="8139178" cy="331473"/>
          </a:xfrm>
        </p:spPr>
        <p:txBody>
          <a:bodyPr vert="horz" lIns="90170" tIns="46990" rIns="90170" bIns="46990" rtlCol="0" anchor="ctr"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图片占位符 2"/>
          <p:cNvSpPr>
            <a:spLocks noGrp="1"/>
          </p:cNvSpPr>
          <p:nvPr>
            <p:ph type="pic" idx="1"/>
          </p:nvPr>
        </p:nvSpPr>
        <p:spPr>
          <a:xfrm>
            <a:off x="502448" y="1571631"/>
            <a:ext cx="3962432" cy="4041680"/>
          </a:xfrm>
        </p:spPr>
        <p:txBody>
          <a:bodyPr vert="horz" lIns="90170" tIns="46990" rIns="90170" bIns="46990" rtlCol="0">
            <a:norm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nvPr>
        </p:nvSpPr>
        <p:spPr>
          <a:xfrm>
            <a:off x="4679194" y="1571631"/>
            <a:ext cx="3962432" cy="4041680"/>
          </a:xfrm>
        </p:spPr>
        <p:txBody>
          <a:bodyPr vert="horz" lIns="90170" tIns="46990" rIns="90170" bIns="4699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pitchFamily="34" charset="-122"/>
                <a:cs typeface="+mn-cs"/>
                <a:sym typeface="+mn-ea"/>
              </a:defRPr>
            </a:lvl1pPr>
          </a:lstStyle>
          <a:p>
            <a:pPr lvl="0"/>
            <a:r>
              <a:rPr>
                <a:sym typeface="+mn-ea"/>
              </a:rPr>
              <a:t>单击此处编辑母版文本样式</a:t>
            </a:r>
            <a:endParaRPr>
              <a:sym typeface="+mn-ea"/>
            </a:endParaRPr>
          </a:p>
        </p:txBody>
      </p:sp>
      <p:sp>
        <p:nvSpPr>
          <p:cNvPr id="5" name="日期占位符 4"/>
          <p:cNvSpPr>
            <a:spLocks noGrp="1"/>
          </p:cNvSpPr>
          <p:nvPr>
            <p:ph type="dt" sz="half" idx="10"/>
          </p:nvPr>
        </p:nvSpPr>
        <p:spPr/>
        <p:txBody>
          <a:bodyPr/>
          <a:lstStyle>
            <a:lvl1pPr>
              <a:defRPr>
                <a:latin typeface="Arial" panose="020B0604020202020204" pitchFamily="34" charset="0"/>
                <a:ea typeface="微软雅黑" panose="020B0503020204020204" pitchFamily="34" charset="-122"/>
              </a:defRPr>
            </a:lvl1p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nvPr>
        </p:nvSpPr>
        <p:spPr/>
        <p:txBody>
          <a:bodyPr/>
          <a:lstStyle>
            <a:lvl1pPr>
              <a:defRPr>
                <a:latin typeface="Arial" panose="020B0604020202020204" pitchFamily="34" charset="0"/>
                <a:ea typeface="微软雅黑" panose="020B0503020204020204" pitchFamily="34" charset="-122"/>
              </a:defRPr>
            </a:lvl1pPr>
          </a:lstStyle>
          <a:p>
            <a:endParaRPr lang="zh-CN" altLang="en-US" dirty="0"/>
          </a:p>
        </p:txBody>
      </p:sp>
      <p:sp>
        <p:nvSpPr>
          <p:cNvPr id="7" name="灯片编号占位符 6"/>
          <p:cNvSpPr>
            <a:spLocks noGrp="1"/>
          </p:cNvSpPr>
          <p:nvPr>
            <p:ph type="sldNum" sz="quarter" idx="12"/>
          </p:nvPr>
        </p:nvSpPr>
        <p:spPr/>
        <p:txBody>
          <a:bodyPr/>
          <a:lstStyle>
            <a:lvl1pPr>
              <a:defRPr>
                <a:latin typeface="Arial" panose="020B0604020202020204" pitchFamily="34" charset="0"/>
                <a:ea typeface="微软雅黑" panose="020B0503020204020204" pitchFamily="34" charset="-122"/>
              </a:defRPr>
            </a:lvl1pPr>
          </a:lstStyle>
          <a:p>
            <a:fld id="{FABC47A4-756D-490B-A52F-7D9E2C9FC05F}"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955"/>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457200" y="1600200"/>
            <a:ext cx="8229600" cy="4526280"/>
          </a:xfrm>
          <a:prstGeom prst="rect">
            <a:avLst/>
          </a:prstGeo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pic>
        <p:nvPicPr>
          <p:cNvPr id="8" name="图片 7" descr="图片18"/>
          <p:cNvPicPr>
            <a:picLocks noChangeAspect="1"/>
          </p:cNvPicPr>
          <p:nvPr>
            <p:custDataLst>
              <p:tags r:id="rId2"/>
            </p:custDataLst>
          </p:nvPr>
        </p:nvPicPr>
        <p:blipFill>
          <a:blip r:embed="rId3"/>
          <a:stretch>
            <a:fillRect/>
          </a:stretch>
        </p:blipFill>
        <p:spPr>
          <a:xfrm>
            <a:off x="0" y="857250"/>
            <a:ext cx="540068" cy="540068"/>
          </a:xfrm>
          <a:prstGeom prst="rect">
            <a:avLst/>
          </a:prstGeom>
        </p:spPr>
      </p:pic>
      <p:pic>
        <p:nvPicPr>
          <p:cNvPr id="7" name="图片 6" descr="图片19"/>
          <p:cNvPicPr>
            <a:picLocks noChangeAspect="1"/>
          </p:cNvPicPr>
          <p:nvPr>
            <p:custDataLst>
              <p:tags r:id="rId4"/>
            </p:custDataLst>
          </p:nvPr>
        </p:nvPicPr>
        <p:blipFill>
          <a:blip r:embed="rId5"/>
          <a:stretch>
            <a:fillRect/>
          </a:stretch>
        </p:blipFill>
        <p:spPr>
          <a:xfrm>
            <a:off x="8603933" y="853216"/>
            <a:ext cx="540068" cy="540068"/>
          </a:xfrm>
          <a:prstGeom prst="rect">
            <a:avLst/>
          </a:prstGeom>
        </p:spPr>
      </p:pic>
      <p:sp>
        <p:nvSpPr>
          <p:cNvPr id="2" name="竖排标题 1"/>
          <p:cNvSpPr>
            <a:spLocks noGrp="1"/>
          </p:cNvSpPr>
          <p:nvPr>
            <p:ph type="title" orient="vert"/>
          </p:nvPr>
        </p:nvSpPr>
        <p:spPr>
          <a:xfrm>
            <a:off x="7928351" y="1571631"/>
            <a:ext cx="713238" cy="4041680"/>
          </a:xfrm>
        </p:spPr>
        <p:txBody>
          <a:bodyPr vert="eaVert" lIns="90170" tIns="46990" rIns="90170" bIns="46990" rtlCol="0" anchor="ctr" anchorCtr="0">
            <a:noAutofit/>
          </a:bodyPr>
          <a:lstStyle>
            <a:lvl1pPr marL="0" marR="0" lvl="0" algn="l" defTabSz="914400" rtl="0" eaLnBrk="1" fontAlgn="auto" latinLnBrk="0" hangingPunct="1">
              <a:lnSpc>
                <a:spcPct val="100000"/>
              </a:lnSpc>
              <a:spcAft>
                <a:spcPts val="0"/>
              </a:spcAft>
              <a:buNone/>
              <a:defRPr kumimoji="0" lang="zh-CN" altLang="en-US" sz="2400" b="1" i="0" u="none" strike="noStrike" kern="1200" cap="none" spc="200" normalizeH="0" baseline="0" noProof="1" dirty="0">
                <a:solidFill>
                  <a:schemeClr val="tx1"/>
                </a:solidFill>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单击此处编辑母版标题样式</a:t>
            </a:r>
            <a:endParaRPr>
              <a:sym typeface="+mn-ea"/>
            </a:endParaRPr>
          </a:p>
        </p:txBody>
      </p:sp>
      <p:sp>
        <p:nvSpPr>
          <p:cNvPr id="3" name="竖排文字占位符 2"/>
          <p:cNvSpPr>
            <a:spLocks noGrp="1"/>
          </p:cNvSpPr>
          <p:nvPr>
            <p:ph type="body" orient="vert" idx="1"/>
          </p:nvPr>
        </p:nvSpPr>
        <p:spPr>
          <a:xfrm>
            <a:off x="502444" y="1571625"/>
            <a:ext cx="7371076" cy="4041680"/>
          </a:xfrm>
        </p:spPr>
        <p:txBody>
          <a:bodyPr vert="eaVert"/>
          <a:lstStyle>
            <a:lvl1pPr indent="0" eaLnBrk="1" fontAlgn="auto" latinLnBrk="0" hangingPunct="1">
              <a:defRPr>
                <a:solidFill>
                  <a:schemeClr val="tx1"/>
                </a:solidFill>
                <a:latin typeface="Arial" panose="020B0604020202020204" pitchFamily="34" charset="0"/>
                <a:ea typeface="微软雅黑" panose="020B0503020204020204" pitchFamily="34" charset="-122"/>
              </a:defRPr>
            </a:lvl1pPr>
            <a:lvl2pPr indent="0" eaLnBrk="1" fontAlgn="auto" latinLnBrk="0" hangingPunct="1">
              <a:defRPr>
                <a:solidFill>
                  <a:schemeClr val="tx1"/>
                </a:solidFill>
                <a:latin typeface="Arial" panose="020B0604020202020204" pitchFamily="34" charset="0"/>
                <a:ea typeface="微软雅黑" panose="020B0503020204020204" pitchFamily="34" charset="-122"/>
              </a:defRPr>
            </a:lvl2pPr>
            <a:lvl3pPr indent="0" eaLnBrk="1" fontAlgn="auto" latinLnBrk="0" hangingPunct="1">
              <a:defRPr>
                <a:solidFill>
                  <a:schemeClr val="tx1"/>
                </a:solidFill>
                <a:latin typeface="Arial" panose="020B0604020202020204" pitchFamily="34" charset="0"/>
                <a:ea typeface="微软雅黑" panose="020B0503020204020204" pitchFamily="34" charset="-122"/>
              </a:defRPr>
            </a:lvl3pPr>
            <a:lvl4pPr indent="0" eaLnBrk="1" fontAlgn="auto" latinLnBrk="0" hangingPunct="1">
              <a:defRPr>
                <a:solidFill>
                  <a:schemeClr val="tx1"/>
                </a:solidFill>
                <a:latin typeface="Arial" panose="020B0604020202020204" pitchFamily="34" charset="0"/>
                <a:ea typeface="微软雅黑" panose="020B0503020204020204" pitchFamily="34" charset="-122"/>
              </a:defRPr>
            </a:lvl4pPr>
            <a:lvl5pPr indent="0" eaLnBrk="1" fontAlgn="auto" latinLnBrk="0" hangingPunct="1">
              <a:defRPr>
                <a:solidFill>
                  <a:schemeClr val="tx1"/>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nvPr>
        </p:nvSpPr>
        <p:spPr/>
        <p:txBody>
          <a:bodyPr/>
          <a:lstStyle>
            <a:lvl1pPr>
              <a:defRPr>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lvl1pPr>
              <a:defRPr>
                <a:latin typeface="Arial" panose="020B0604020202020204" pitchFamily="34" charset="0"/>
                <a:ea typeface="微软雅黑" panose="020B0503020204020204" pitchFamily="34" charset="-122"/>
              </a:defRPr>
            </a:lvl1pPr>
          </a:lstStyle>
          <a:p>
            <a:endParaRPr lang="zh-CN" altLang="en-US"/>
          </a:p>
        </p:txBody>
      </p:sp>
      <p:sp>
        <p:nvSpPr>
          <p:cNvPr id="6" name="灯片编号占位符 5"/>
          <p:cNvSpPr>
            <a:spLocks noGrp="1"/>
          </p:cNvSpPr>
          <p:nvPr>
            <p:ph type="sldNum" sz="quarter" idx="12"/>
          </p:nvPr>
        </p:nvSpPr>
        <p:spPr/>
        <p:txBody>
          <a:bodyPr/>
          <a:lstStyle>
            <a:lvl1pPr>
              <a:defRPr>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pic>
        <p:nvPicPr>
          <p:cNvPr id="6" name="图片 5" descr="图片18"/>
          <p:cNvPicPr>
            <a:picLocks noChangeAspect="1"/>
          </p:cNvPicPr>
          <p:nvPr>
            <p:custDataLst>
              <p:tags r:id="rId2"/>
            </p:custDataLst>
          </p:nvPr>
        </p:nvPicPr>
        <p:blipFill>
          <a:blip r:embed="rId3"/>
          <a:stretch>
            <a:fillRect/>
          </a:stretch>
        </p:blipFill>
        <p:spPr>
          <a:xfrm>
            <a:off x="0" y="857250"/>
            <a:ext cx="540068" cy="540068"/>
          </a:xfrm>
          <a:prstGeom prst="rect">
            <a:avLst/>
          </a:prstGeom>
        </p:spPr>
      </p:pic>
      <p:pic>
        <p:nvPicPr>
          <p:cNvPr id="2" name="图片 1" descr="图片19"/>
          <p:cNvPicPr>
            <a:picLocks noChangeAspect="1"/>
          </p:cNvPicPr>
          <p:nvPr>
            <p:custDataLst>
              <p:tags r:id="rId4"/>
            </p:custDataLst>
          </p:nvPr>
        </p:nvPicPr>
        <p:blipFill>
          <a:blip r:embed="rId5"/>
          <a:stretch>
            <a:fillRect/>
          </a:stretch>
        </p:blipFill>
        <p:spPr>
          <a:xfrm>
            <a:off x="8603933" y="853216"/>
            <a:ext cx="540068" cy="540068"/>
          </a:xfrm>
          <a:prstGeom prst="rect">
            <a:avLst/>
          </a:prstGeom>
        </p:spPr>
      </p:pic>
      <p:sp>
        <p:nvSpPr>
          <p:cNvPr id="3" name="日期占位符 2"/>
          <p:cNvSpPr>
            <a:spLocks noGrp="1"/>
          </p:cNvSpPr>
          <p:nvPr>
            <p:ph type="dt" sz="half" idx="10"/>
          </p:nvPr>
        </p:nvSpPr>
        <p:spPr/>
        <p:txBody>
          <a:bodyPr/>
          <a:lstStyle>
            <a:lvl1pPr>
              <a:defRPr>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nvPr>
        </p:nvSpPr>
        <p:spPr/>
        <p:txBody>
          <a:bodyPr/>
          <a:lstStyle>
            <a:lvl1pPr>
              <a:defRPr>
                <a:latin typeface="Arial" panose="020B0604020202020204" pitchFamily="34" charset="0"/>
                <a:ea typeface="微软雅黑" panose="020B0503020204020204" pitchFamily="34" charset="-122"/>
              </a:defRPr>
            </a:lvl1pPr>
          </a:lstStyle>
          <a:p>
            <a:endParaRPr lang="zh-CN" altLang="en-US"/>
          </a:p>
        </p:txBody>
      </p:sp>
      <p:sp>
        <p:nvSpPr>
          <p:cNvPr id="5" name="灯片编号占位符 4"/>
          <p:cNvSpPr>
            <a:spLocks noGrp="1"/>
          </p:cNvSpPr>
          <p:nvPr>
            <p:ph type="sldNum" sz="quarter" idx="12"/>
          </p:nvPr>
        </p:nvSpPr>
        <p:spPr/>
        <p:txBody>
          <a:bodyPr/>
          <a:lstStyle>
            <a:lvl1pPr>
              <a:defRPr>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a:p>
        </p:txBody>
      </p:sp>
      <p:sp>
        <p:nvSpPr>
          <p:cNvPr id="7" name="内容占位符 6"/>
          <p:cNvSpPr>
            <a:spLocks noGrp="1"/>
          </p:cNvSpPr>
          <p:nvPr>
            <p:ph sz="quarter" idx="13"/>
          </p:nvPr>
        </p:nvSpPr>
        <p:spPr>
          <a:xfrm>
            <a:off x="502448" y="1571631"/>
            <a:ext cx="8139178" cy="4041680"/>
          </a:xfrm>
        </p:spPr>
        <p:txBody>
          <a:bodyPr/>
          <a:lstStyle>
            <a:lvl1pPr>
              <a:defRPr>
                <a:solidFill>
                  <a:schemeClr val="tx1"/>
                </a:solidFill>
                <a:latin typeface="Arial" panose="020B0604020202020204" pitchFamily="34" charset="0"/>
                <a:ea typeface="微软雅黑" panose="020B0503020204020204" pitchFamily="34" charset="-122"/>
              </a:defRPr>
            </a:lvl1pPr>
            <a:lvl2pPr>
              <a:defRPr>
                <a:solidFill>
                  <a:schemeClr val="tx1"/>
                </a:solidFill>
                <a:latin typeface="Arial" panose="020B0604020202020204" pitchFamily="34" charset="0"/>
                <a:ea typeface="微软雅黑" panose="020B0503020204020204" pitchFamily="34" charset="-122"/>
              </a:defRPr>
            </a:lvl2pPr>
            <a:lvl3pPr>
              <a:defRPr>
                <a:solidFill>
                  <a:schemeClr val="tx1"/>
                </a:solidFill>
                <a:latin typeface="Arial" panose="020B0604020202020204" pitchFamily="34" charset="0"/>
                <a:ea typeface="微软雅黑" panose="020B0503020204020204" pitchFamily="34" charset="-122"/>
              </a:defRPr>
            </a:lvl3pPr>
            <a:lvl4pPr>
              <a:defRPr>
                <a:solidFill>
                  <a:schemeClr val="tx1"/>
                </a:solidFill>
                <a:latin typeface="Arial" panose="020B0604020202020204" pitchFamily="34" charset="0"/>
                <a:ea typeface="微软雅黑" panose="020B0503020204020204" pitchFamily="34" charset="-122"/>
              </a:defRPr>
            </a:lvl4pPr>
            <a:lvl5pPr>
              <a:defRPr>
                <a:solidFill>
                  <a:schemeClr val="tx1"/>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pic>
        <p:nvPicPr>
          <p:cNvPr id="6" name="图片 5" descr="图片21"/>
          <p:cNvPicPr>
            <a:picLocks noChangeAspect="1"/>
          </p:cNvPicPr>
          <p:nvPr>
            <p:custDataLst>
              <p:tags r:id="rId2"/>
            </p:custDataLst>
          </p:nvPr>
        </p:nvPicPr>
        <p:blipFill>
          <a:blip r:embed="rId3"/>
          <a:stretch>
            <a:fillRect/>
          </a:stretch>
        </p:blipFill>
        <p:spPr>
          <a:xfrm>
            <a:off x="26587" y="857250"/>
            <a:ext cx="9090827" cy="5143500"/>
          </a:xfrm>
          <a:prstGeom prst="rect">
            <a:avLst/>
          </a:prstGeom>
        </p:spPr>
      </p:pic>
      <p:sp>
        <p:nvSpPr>
          <p:cNvPr id="3" name="日期占位符 2"/>
          <p:cNvSpPr>
            <a:spLocks noGrp="1"/>
          </p:cNvSpPr>
          <p:nvPr>
            <p:ph type="dt" sz="half" idx="10"/>
          </p:nvPr>
        </p:nvSpPr>
        <p:spPr/>
        <p:txBody>
          <a:bodyPr/>
          <a:lstStyle>
            <a:lvl1pPr>
              <a:defRPr>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nvPr>
        </p:nvSpPr>
        <p:spPr/>
        <p:txBody>
          <a:bodyPr/>
          <a:lstStyle>
            <a:lvl1pPr>
              <a:defRPr>
                <a:latin typeface="Arial" panose="020B0604020202020204" pitchFamily="34" charset="0"/>
                <a:ea typeface="微软雅黑" panose="020B0503020204020204" pitchFamily="34" charset="-122"/>
              </a:defRPr>
            </a:lvl1pPr>
          </a:lstStyle>
          <a:p>
            <a:endParaRPr lang="zh-CN" altLang="en-US"/>
          </a:p>
        </p:txBody>
      </p:sp>
      <p:sp>
        <p:nvSpPr>
          <p:cNvPr id="5" name="灯片编号占位符 4"/>
          <p:cNvSpPr>
            <a:spLocks noGrp="1"/>
          </p:cNvSpPr>
          <p:nvPr>
            <p:ph type="sldNum" sz="quarter" idx="12"/>
          </p:nvPr>
        </p:nvSpPr>
        <p:spPr/>
        <p:txBody>
          <a:bodyPr/>
          <a:lstStyle>
            <a:lvl1pPr>
              <a:defRPr>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a:p>
        </p:txBody>
      </p:sp>
      <p:sp>
        <p:nvSpPr>
          <p:cNvPr id="2" name="文本占位符 4"/>
          <p:cNvSpPr/>
          <p:nvPr>
            <p:ph type="body" idx="1" hasCustomPrompt="1"/>
            <p:custDataLst>
              <p:tags r:id="rId4"/>
            </p:custDataLst>
          </p:nvPr>
        </p:nvSpPr>
        <p:spPr>
          <a:xfrm>
            <a:off x="571981" y="2704742"/>
            <a:ext cx="3619052" cy="480296"/>
          </a:xfrm>
        </p:spPr>
        <p:txBody>
          <a:bodyPr vert="horz" wrap="square" lIns="0" tIns="0" rIns="0" bIns="0" rtlCol="0" anchor="b" anchorCtr="0">
            <a:normAutofit/>
          </a:bodyPr>
          <a:lstStyle>
            <a:lvl1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defRPr kumimoji="0" lang="zh-CN" altLang="en-US" sz="2400" b="0" i="0" u="none" strike="noStrike" kern="1200" cap="none" spc="200" normalizeH="0" baseline="0" noProof="0" dirty="0">
                <a:ln>
                  <a:noFill/>
                </a:ln>
                <a:solidFill>
                  <a:schemeClr val="lt1"/>
                </a:solidFill>
                <a:effectLst/>
                <a:uLnTx/>
                <a:uFillTx/>
                <a:latin typeface="Arial" panose="020B0604020202020204" pitchFamily="34" charset="0"/>
                <a:ea typeface="微软雅黑" panose="020B0503020204020204" pitchFamily="34" charset="-122"/>
                <a:cs typeface="+mn-cs"/>
              </a:defRPr>
            </a:lvl1pPr>
            <a:lvl2pPr marL="457200" indent="0" algn="ctr" defTabSz="914400" rtl="0" eaLnBrk="1" fontAlgn="auto" latinLnBrk="0" hangingPunct="1">
              <a:lnSpc>
                <a:spcPct val="130000"/>
              </a:lnSpc>
              <a:spcBef>
                <a:spcPts val="0"/>
              </a:spcBef>
              <a:spcAft>
                <a:spcPts val="1000"/>
              </a:spcAft>
              <a:buFont typeface="Arial" panose="020B0604020202020204" pitchFamily="34" charset="0"/>
              <a:buNone/>
              <a:tabLst>
                <a:tab pos="1609725" algn="l"/>
              </a:tabLst>
              <a:defRPr sz="2000" u="none" strike="noStrike" kern="1200" cap="none" spc="150" normalizeH="0" baseline="0">
                <a:solidFill>
                  <a:schemeClr val="tx1">
                    <a:lumMod val="85000"/>
                    <a:lumOff val="15000"/>
                  </a:schemeClr>
                </a:solidFill>
                <a:uFillTx/>
                <a:latin typeface="微软雅黑" panose="020B0503020204020204" pitchFamily="34" charset="-122"/>
                <a:ea typeface="微软雅黑" panose="020B0503020204020204" pitchFamily="34" charset="-122"/>
                <a:cs typeface="+mn-cs"/>
              </a:defRPr>
            </a:lvl2pPr>
            <a:lvl3pPr marL="914400" indent="0" algn="ctr" defTabSz="914400" rtl="0" eaLnBrk="1" fontAlgn="auto" latinLnBrk="0" hangingPunct="1">
              <a:lnSpc>
                <a:spcPct val="130000"/>
              </a:lnSpc>
              <a:spcBef>
                <a:spcPts val="0"/>
              </a:spcBef>
              <a:spcAft>
                <a:spcPts val="1000"/>
              </a:spcAft>
              <a:buFont typeface="Arial" panose="020B0604020202020204" pitchFamily="34" charset="0"/>
              <a:buNone/>
              <a:defRPr sz="1800" u="none" strike="noStrike" kern="1200" cap="none" spc="150" normalizeH="0" baseline="0">
                <a:solidFill>
                  <a:schemeClr val="tx1">
                    <a:lumMod val="85000"/>
                    <a:lumOff val="15000"/>
                  </a:schemeClr>
                </a:solidFill>
                <a:uFillTx/>
                <a:latin typeface="微软雅黑" panose="020B0503020204020204" pitchFamily="34" charset="-122"/>
                <a:ea typeface="微软雅黑" panose="020B0503020204020204" pitchFamily="34" charset="-122"/>
                <a:cs typeface="+mn-cs"/>
              </a:defRPr>
            </a:lvl3pPr>
            <a:lvl4pPr marL="1371600" indent="0" algn="ctr" defTabSz="914400" rtl="0" eaLnBrk="1" fontAlgn="auto" latinLnBrk="0" hangingPunct="1">
              <a:lnSpc>
                <a:spcPct val="130000"/>
              </a:lnSpc>
              <a:spcBef>
                <a:spcPts val="0"/>
              </a:spcBef>
              <a:spcAft>
                <a:spcPts val="1000"/>
              </a:spcAft>
              <a:buFont typeface="Arial" panose="020B0604020202020204" pitchFamily="34" charset="0"/>
              <a:buNone/>
              <a:defRPr sz="1600" u="none" strike="noStrike" kern="1200" cap="none" spc="150" normalizeH="0" baseline="0">
                <a:solidFill>
                  <a:schemeClr val="tx1">
                    <a:lumMod val="85000"/>
                    <a:lumOff val="15000"/>
                  </a:schemeClr>
                </a:solidFill>
                <a:uFillTx/>
                <a:latin typeface="微软雅黑" panose="020B0503020204020204" pitchFamily="34" charset="-122"/>
                <a:ea typeface="微软雅黑" panose="020B0503020204020204" pitchFamily="34" charset="-122"/>
                <a:cs typeface="+mn-cs"/>
              </a:defRPr>
            </a:lvl4pPr>
            <a:lvl5pPr marL="1828800" indent="0" algn="ctr" defTabSz="914400" rtl="0" eaLnBrk="1" fontAlgn="auto" latinLnBrk="0" hangingPunct="1">
              <a:lnSpc>
                <a:spcPct val="130000"/>
              </a:lnSpc>
              <a:spcBef>
                <a:spcPts val="0"/>
              </a:spcBef>
              <a:spcAft>
                <a:spcPts val="1000"/>
              </a:spcAft>
              <a:buFont typeface="Arial" panose="020B0604020202020204" pitchFamily="34" charset="0"/>
              <a:buNone/>
              <a:defRPr sz="1600" u="none" strike="noStrike" kern="1200" cap="none" spc="150" normalizeH="0" baseline="0">
                <a:solidFill>
                  <a:schemeClr val="tx1">
                    <a:lumMod val="85000"/>
                    <a:lumOff val="15000"/>
                  </a:schemeClr>
                </a:solidFill>
                <a:uFillTx/>
                <a:latin typeface="微软雅黑" panose="020B0503020204020204" pitchFamily="34" charset="-122"/>
                <a:ea typeface="微软雅黑" panose="020B0503020204020204" pitchFamily="34" charset="-122"/>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lvl="0"/>
            <a:r>
              <a:rPr>
                <a:sym typeface="+mn-ea"/>
              </a:rPr>
              <a:t>单击此处编辑副标题</a:t>
            </a:r>
            <a:endParaRPr>
              <a:sym typeface="+mn-ea"/>
            </a:endParaRPr>
          </a:p>
        </p:txBody>
      </p:sp>
      <p:sp>
        <p:nvSpPr>
          <p:cNvPr id="7" name="标题 5"/>
          <p:cNvSpPr/>
          <p:nvPr>
            <p:ph type="title" hasCustomPrompt="1"/>
            <p:custDataLst>
              <p:tags r:id="rId5"/>
            </p:custDataLst>
          </p:nvPr>
        </p:nvSpPr>
        <p:spPr>
          <a:xfrm>
            <a:off x="571505" y="3299336"/>
            <a:ext cx="3619529" cy="853916"/>
          </a:xfrm>
        </p:spPr>
        <p:txBody>
          <a:bodyPr vert="horz" wrap="square" lIns="0" tIns="0" rIns="0" bIns="0" rtlCol="0" anchor="t" anchorCtr="0">
            <a:normAutofit/>
          </a:bodyPr>
          <a:lstStyle>
            <a:lvl1pPr marL="0" marR="0" lvl="0" algn="l" defTabSz="914400" rtl="0" eaLnBrk="1" fontAlgn="auto" latinLnBrk="0" hangingPunct="1">
              <a:lnSpc>
                <a:spcPct val="100000"/>
              </a:lnSpc>
              <a:spcBef>
                <a:spcPct val="0"/>
              </a:spcBef>
              <a:spcAft>
                <a:spcPts val="0"/>
              </a:spcAft>
              <a:buClrTx/>
              <a:buSzTx/>
              <a:buFontTx/>
              <a:buNone/>
              <a:defRPr kumimoji="0" lang="zh-CN" altLang="en-US" sz="6600" b="1" i="0" u="none" strike="noStrike" kern="1200" cap="none" spc="700" normalizeH="0" baseline="0" noProof="0" dirty="0">
                <a:ln>
                  <a:noFill/>
                </a:ln>
                <a:solidFill>
                  <a:schemeClr val="lt1"/>
                </a:solidFill>
                <a:effectLst/>
                <a:uLnTx/>
                <a:uFillTx/>
                <a:latin typeface="Arial" panose="020B0604020202020204" pitchFamily="34" charset="0"/>
                <a:ea typeface="汉仪旗黑-85S" panose="00020600040101010101" pitchFamily="18" charset="-122"/>
                <a:cs typeface="+mj-cs"/>
                <a:sym typeface="+mn-ea"/>
              </a:defRPr>
            </a:lvl1pPr>
          </a:lstStyle>
          <a:p>
            <a:pPr lvl="0"/>
            <a:r>
              <a:rPr>
                <a:sym typeface="+mn-ea"/>
              </a:rPr>
              <a:t>编辑标题</a:t>
            </a:r>
            <a:endParaRPr>
              <a:sym typeface="+mn-ea"/>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通用">
    <p:spTree>
      <p:nvGrpSpPr>
        <p:cNvPr id="1" name=""/>
        <p:cNvGrpSpPr/>
        <p:nvPr/>
      </p:nvGrpSpPr>
      <p:grpSpPr>
        <a:xfrm>
          <a:off x="0" y="0"/>
          <a:ext cx="0" cy="0"/>
          <a:chOff x="0" y="0"/>
          <a:chExt cx="0" cy="0"/>
        </a:xfrm>
      </p:grpSpPr>
      <p:pic>
        <p:nvPicPr>
          <p:cNvPr id="7" name="图片 6" descr="图片18"/>
          <p:cNvPicPr>
            <a:picLocks noChangeAspect="1"/>
          </p:cNvPicPr>
          <p:nvPr>
            <p:custDataLst>
              <p:tags r:id="rId2"/>
            </p:custDataLst>
          </p:nvPr>
        </p:nvPicPr>
        <p:blipFill>
          <a:blip r:embed="rId3"/>
          <a:stretch>
            <a:fillRect/>
          </a:stretch>
        </p:blipFill>
        <p:spPr>
          <a:xfrm>
            <a:off x="0" y="857250"/>
            <a:ext cx="540068" cy="540068"/>
          </a:xfrm>
          <a:prstGeom prst="rect">
            <a:avLst/>
          </a:prstGeom>
        </p:spPr>
      </p:pic>
      <p:pic>
        <p:nvPicPr>
          <p:cNvPr id="6" name="图片 5" descr="图片19"/>
          <p:cNvPicPr>
            <a:picLocks noChangeAspect="1"/>
          </p:cNvPicPr>
          <p:nvPr>
            <p:custDataLst>
              <p:tags r:id="rId4"/>
            </p:custDataLst>
          </p:nvPr>
        </p:nvPicPr>
        <p:blipFill>
          <a:blip r:embed="rId5"/>
          <a:stretch>
            <a:fillRect/>
          </a:stretch>
        </p:blipFill>
        <p:spPr>
          <a:xfrm>
            <a:off x="8603933" y="853216"/>
            <a:ext cx="540068" cy="540068"/>
          </a:xfrm>
          <a:prstGeom prst="rect">
            <a:avLst/>
          </a:prstGeom>
        </p:spPr>
      </p:pic>
      <p:sp>
        <p:nvSpPr>
          <p:cNvPr id="2" name="标题 1"/>
          <p:cNvSpPr>
            <a:spLocks noGrp="1"/>
          </p:cNvSpPr>
          <p:nvPr>
            <p:ph type="title"/>
            <p:custDataLst>
              <p:tags r:id="rId6"/>
            </p:custDataLst>
          </p:nvPr>
        </p:nvSpPr>
        <p:spPr/>
        <p:txBody>
          <a:bodyPr/>
          <a:lstStyle>
            <a:lvl1pPr>
              <a:defRPr baseline="0">
                <a:solidFill>
                  <a:schemeClr val="tx1"/>
                </a:solidFill>
                <a:latin typeface="Arial" panose="020B0604020202020204" pitchFamily="34" charset="0"/>
                <a:ea typeface="微软雅黑" panose="020B0503020204020204" pitchFamily="3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7"/>
            </p:custDataLst>
          </p:nvPr>
        </p:nvSpPr>
        <p:spPr/>
        <p:txBody>
          <a:bodyPr/>
          <a:lstStyle>
            <a:lvl1pPr>
              <a:defRPr>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8"/>
            </p:custDataLst>
          </p:nvPr>
        </p:nvSpPr>
        <p:spPr/>
        <p:txBody>
          <a:bodyPr/>
          <a:lstStyle>
            <a:lvl1pPr>
              <a:defRPr>
                <a:latin typeface="Arial" panose="020B0604020202020204" pitchFamily="34" charset="0"/>
                <a:ea typeface="微软雅黑" panose="020B0503020204020204" pitchFamily="34" charset="-122"/>
              </a:defRPr>
            </a:lvl1pPr>
          </a:lstStyle>
          <a:p>
            <a:endParaRPr lang="zh-CN" altLang="en-US" dirty="0"/>
          </a:p>
        </p:txBody>
      </p:sp>
      <p:sp>
        <p:nvSpPr>
          <p:cNvPr id="5" name="灯片编号占位符 4"/>
          <p:cNvSpPr>
            <a:spLocks noGrp="1"/>
          </p:cNvSpPr>
          <p:nvPr>
            <p:ph type="sldNum" sz="quarter" idx="12"/>
            <p:custDataLst>
              <p:tags r:id="rId9"/>
            </p:custDataLst>
          </p:nvPr>
        </p:nvSpPr>
        <p:spPr/>
        <p:txBody>
          <a:bodyPr/>
          <a:lstStyle>
            <a:lvl1pPr>
              <a:defRPr>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相框">
    <p:spTree>
      <p:nvGrpSpPr>
        <p:cNvPr id="1" name=""/>
        <p:cNvGrpSpPr/>
        <p:nvPr/>
      </p:nvGrpSpPr>
      <p:grpSpPr>
        <a:xfrm>
          <a:off x="0" y="0"/>
          <a:ext cx="0" cy="0"/>
          <a:chOff x="0" y="0"/>
          <a:chExt cx="0" cy="0"/>
        </a:xfrm>
      </p:grpSpPr>
      <p:sp>
        <p:nvSpPr>
          <p:cNvPr id="9" name="矩形 8"/>
          <p:cNvSpPr/>
          <p:nvPr>
            <p:custDataLst>
              <p:tags r:id="rId2"/>
            </p:custDataLst>
          </p:nvPr>
        </p:nvSpPr>
        <p:spPr>
          <a:xfrm>
            <a:off x="220950" y="1084050"/>
            <a:ext cx="8702097" cy="4689891"/>
          </a:xfrm>
          <a:prstGeom prst="rect">
            <a:avLst/>
          </a:pr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350">
              <a:solidFill>
                <a:schemeClr val="lt1"/>
              </a:solidFill>
            </a:endParaRPr>
          </a:p>
        </p:txBody>
      </p:sp>
      <p:pic>
        <p:nvPicPr>
          <p:cNvPr id="8" name="图片 7" descr="图片18"/>
          <p:cNvPicPr>
            <a:picLocks noChangeAspect="1"/>
          </p:cNvPicPr>
          <p:nvPr>
            <p:custDataLst>
              <p:tags r:id="rId3"/>
            </p:custDataLst>
          </p:nvPr>
        </p:nvPicPr>
        <p:blipFill>
          <a:blip r:embed="rId4"/>
          <a:stretch>
            <a:fillRect/>
          </a:stretch>
        </p:blipFill>
        <p:spPr>
          <a:xfrm>
            <a:off x="220950" y="1084050"/>
            <a:ext cx="540068" cy="540068"/>
          </a:xfrm>
          <a:prstGeom prst="rect">
            <a:avLst/>
          </a:prstGeom>
        </p:spPr>
      </p:pic>
      <p:pic>
        <p:nvPicPr>
          <p:cNvPr id="6" name="图片 5" descr="图片19"/>
          <p:cNvPicPr>
            <a:picLocks noChangeAspect="1"/>
          </p:cNvPicPr>
          <p:nvPr>
            <p:custDataLst>
              <p:tags r:id="rId5"/>
            </p:custDataLst>
          </p:nvPr>
        </p:nvPicPr>
        <p:blipFill>
          <a:blip r:embed="rId6"/>
          <a:stretch>
            <a:fillRect/>
          </a:stretch>
        </p:blipFill>
        <p:spPr>
          <a:xfrm>
            <a:off x="8382983" y="5233883"/>
            <a:ext cx="540068" cy="540068"/>
          </a:xfrm>
          <a:prstGeom prst="rect">
            <a:avLst/>
          </a:prstGeom>
        </p:spPr>
      </p:pic>
      <p:sp>
        <p:nvSpPr>
          <p:cNvPr id="2" name="标题 1"/>
          <p:cNvSpPr>
            <a:spLocks noGrp="1"/>
          </p:cNvSpPr>
          <p:nvPr>
            <p:ph type="title" hasCustomPrompt="1"/>
            <p:custDataLst>
              <p:tags r:id="rId7"/>
            </p:custDataLst>
          </p:nvPr>
        </p:nvSpPr>
        <p:spPr>
          <a:xfrm>
            <a:off x="961200" y="1794150"/>
            <a:ext cx="7219800" cy="542700"/>
          </a:xfrm>
        </p:spPr>
        <p:txBody>
          <a:bodyPr anchor="ctr"/>
          <a:lstStyle>
            <a:lvl1pPr>
              <a:defRPr sz="3200" baseline="0">
                <a:solidFill>
                  <a:schemeClr val="tx1"/>
                </a:solidFill>
                <a:latin typeface="Arial" panose="020B0604020202020204" pitchFamily="34" charset="0"/>
                <a:ea typeface="微软雅黑" panose="020B0503020204020204" pitchFamily="34" charset="-122"/>
              </a:defRPr>
            </a:lvl1pPr>
          </a:lstStyle>
          <a:p>
            <a:r>
              <a:rPr lang="zh-CN" altLang="en-US" dirty="0"/>
              <a:t>单击此处编辑标题</a:t>
            </a:r>
            <a:endParaRPr lang="zh-CN" altLang="en-US" dirty="0"/>
          </a:p>
        </p:txBody>
      </p:sp>
      <p:sp>
        <p:nvSpPr>
          <p:cNvPr id="7" name="内容占位符 6"/>
          <p:cNvSpPr>
            <a:spLocks noGrp="1"/>
          </p:cNvSpPr>
          <p:nvPr>
            <p:ph sz="quarter" idx="13"/>
            <p:custDataLst>
              <p:tags r:id="rId8"/>
            </p:custDataLst>
          </p:nvPr>
        </p:nvSpPr>
        <p:spPr>
          <a:xfrm>
            <a:off x="960835" y="2479950"/>
            <a:ext cx="7219950" cy="2583900"/>
          </a:xfrm>
        </p:spPr>
        <p:txBody>
          <a:bodyPr/>
          <a:lstStyle>
            <a:lvl1pPr>
              <a:defRPr baseline="0">
                <a:solidFill>
                  <a:schemeClr val="tx1"/>
                </a:solidFill>
                <a:latin typeface="Arial" panose="020B0604020202020204" pitchFamily="34" charset="0"/>
                <a:ea typeface="微软雅黑" panose="020B0503020204020204" pitchFamily="34" charset="-122"/>
              </a:defRPr>
            </a:lvl1pPr>
            <a:lvl2pPr>
              <a:defRPr baseline="0">
                <a:solidFill>
                  <a:schemeClr val="tx1"/>
                </a:solidFill>
                <a:latin typeface="Arial" panose="020B0604020202020204" pitchFamily="34" charset="0"/>
                <a:ea typeface="微软雅黑" panose="020B0503020204020204" pitchFamily="34" charset="-122"/>
              </a:defRPr>
            </a:lvl2pPr>
            <a:lvl3pPr>
              <a:defRPr baseline="0">
                <a:solidFill>
                  <a:schemeClr val="tx1"/>
                </a:solidFill>
                <a:latin typeface="Arial" panose="020B0604020202020204" pitchFamily="34" charset="0"/>
                <a:ea typeface="微软雅黑" panose="020B0503020204020204" pitchFamily="34" charset="-122"/>
              </a:defRPr>
            </a:lvl3pPr>
            <a:lvl4pPr>
              <a:defRPr baseline="0">
                <a:solidFill>
                  <a:schemeClr val="tx1"/>
                </a:solidFill>
                <a:latin typeface="Arial" panose="020B0604020202020204" pitchFamily="34" charset="0"/>
                <a:ea typeface="微软雅黑" panose="020B0503020204020204" pitchFamily="34" charset="-122"/>
              </a:defRPr>
            </a:lvl4pPr>
            <a:lvl5pPr>
              <a:defRPr baseline="0">
                <a:solidFill>
                  <a:schemeClr val="tx1"/>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3" name="日期占位符 2"/>
          <p:cNvSpPr>
            <a:spLocks noGrp="1"/>
          </p:cNvSpPr>
          <p:nvPr>
            <p:ph type="dt" sz="half" idx="10"/>
            <p:custDataLst>
              <p:tags r:id="rId9"/>
            </p:custDataLst>
          </p:nvPr>
        </p:nvSpPr>
        <p:spPr/>
        <p:txBody>
          <a:bodyPr/>
          <a:lstStyle>
            <a:lvl1pPr>
              <a:defRPr>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10"/>
            </p:custDataLst>
          </p:nvPr>
        </p:nvSpPr>
        <p:spPr/>
        <p:txBody>
          <a:bodyPr/>
          <a:lstStyle>
            <a:lvl1pPr>
              <a:defRPr>
                <a:latin typeface="Arial" panose="020B0604020202020204" pitchFamily="34" charset="0"/>
                <a:ea typeface="微软雅黑" panose="020B0503020204020204" pitchFamily="34" charset="-122"/>
              </a:defRPr>
            </a:lvl1pPr>
          </a:lstStyle>
          <a:p>
            <a:endParaRPr lang="zh-CN" altLang="en-US" dirty="0"/>
          </a:p>
        </p:txBody>
      </p:sp>
      <p:sp>
        <p:nvSpPr>
          <p:cNvPr id="5" name="灯片编号占位符 4"/>
          <p:cNvSpPr>
            <a:spLocks noGrp="1"/>
          </p:cNvSpPr>
          <p:nvPr>
            <p:ph type="sldNum" sz="quarter" idx="12"/>
            <p:custDataLst>
              <p:tags r:id="rId11"/>
            </p:custDataLst>
          </p:nvPr>
        </p:nvSpPr>
        <p:spPr/>
        <p:txBody>
          <a:bodyPr/>
          <a:lstStyle>
            <a:lvl1pPr>
              <a:defRPr>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dirty="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左右">
    <p:spTree>
      <p:nvGrpSpPr>
        <p:cNvPr id="1" name=""/>
        <p:cNvGrpSpPr/>
        <p:nvPr/>
      </p:nvGrpSpPr>
      <p:grpSpPr>
        <a:xfrm>
          <a:off x="0" y="0"/>
          <a:ext cx="0" cy="0"/>
          <a:chOff x="0" y="0"/>
          <a:chExt cx="0" cy="0"/>
        </a:xfrm>
      </p:grpSpPr>
      <p:sp>
        <p:nvSpPr>
          <p:cNvPr id="10" name="矩形 9"/>
          <p:cNvSpPr/>
          <p:nvPr>
            <p:custDataLst>
              <p:tags r:id="rId2"/>
            </p:custDataLst>
          </p:nvPr>
        </p:nvSpPr>
        <p:spPr>
          <a:xfrm>
            <a:off x="0" y="849150"/>
            <a:ext cx="3620691" cy="5151596"/>
          </a:xfrm>
          <a:prstGeom prst="rect">
            <a:avLst/>
          </a:pr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350">
              <a:solidFill>
                <a:schemeClr val="lt1"/>
              </a:solidFill>
            </a:endParaRPr>
          </a:p>
        </p:txBody>
      </p:sp>
      <p:pic>
        <p:nvPicPr>
          <p:cNvPr id="8" name="图片 7" descr="图片18"/>
          <p:cNvPicPr>
            <a:picLocks noChangeAspect="1"/>
          </p:cNvPicPr>
          <p:nvPr>
            <p:custDataLst>
              <p:tags r:id="rId3"/>
            </p:custDataLst>
          </p:nvPr>
        </p:nvPicPr>
        <p:blipFill>
          <a:blip r:embed="rId4"/>
          <a:stretch>
            <a:fillRect/>
          </a:stretch>
        </p:blipFill>
        <p:spPr>
          <a:xfrm>
            <a:off x="8603933" y="857250"/>
            <a:ext cx="540068" cy="540068"/>
          </a:xfrm>
          <a:prstGeom prst="rect">
            <a:avLst/>
          </a:prstGeom>
        </p:spPr>
      </p:pic>
      <p:pic>
        <p:nvPicPr>
          <p:cNvPr id="6" name="图片 5" descr="图片19"/>
          <p:cNvPicPr>
            <a:picLocks noChangeAspect="1"/>
          </p:cNvPicPr>
          <p:nvPr>
            <p:custDataLst>
              <p:tags r:id="rId5"/>
            </p:custDataLst>
          </p:nvPr>
        </p:nvPicPr>
        <p:blipFill>
          <a:blip r:embed="rId6"/>
          <a:stretch>
            <a:fillRect/>
          </a:stretch>
        </p:blipFill>
        <p:spPr>
          <a:xfrm>
            <a:off x="0" y="5460683"/>
            <a:ext cx="540068" cy="540068"/>
          </a:xfrm>
          <a:prstGeom prst="rect">
            <a:avLst/>
          </a:prstGeom>
        </p:spPr>
      </p:pic>
      <p:sp>
        <p:nvSpPr>
          <p:cNvPr id="2" name="标题 1"/>
          <p:cNvSpPr>
            <a:spLocks noGrp="1"/>
          </p:cNvSpPr>
          <p:nvPr>
            <p:ph type="title" hasCustomPrompt="1"/>
            <p:custDataLst>
              <p:tags r:id="rId7"/>
            </p:custDataLst>
          </p:nvPr>
        </p:nvSpPr>
        <p:spPr>
          <a:xfrm>
            <a:off x="437400" y="1435050"/>
            <a:ext cx="2970000" cy="661500"/>
          </a:xfrm>
        </p:spPr>
        <p:txBody>
          <a:bodyPr anchor="ctr" anchorCtr="0"/>
          <a:lstStyle>
            <a:lvl1pPr>
              <a:defRPr sz="3600" baseline="0">
                <a:solidFill>
                  <a:schemeClr val="tx1"/>
                </a:solidFill>
                <a:latin typeface="Arial" panose="020B0604020202020204" pitchFamily="34" charset="0"/>
                <a:ea typeface="微软雅黑" panose="020B0503020204020204" pitchFamily="34" charset="-122"/>
              </a:defRPr>
            </a:lvl1pPr>
          </a:lstStyle>
          <a:p>
            <a:r>
              <a:rPr lang="zh-CN" altLang="en-US" dirty="0"/>
              <a:t>单击编辑标题</a:t>
            </a:r>
            <a:endParaRPr lang="zh-CN" altLang="en-US" dirty="0"/>
          </a:p>
        </p:txBody>
      </p:sp>
      <p:sp>
        <p:nvSpPr>
          <p:cNvPr id="3" name="日期占位符 2"/>
          <p:cNvSpPr>
            <a:spLocks noGrp="1"/>
          </p:cNvSpPr>
          <p:nvPr>
            <p:ph type="dt" sz="half" idx="10"/>
            <p:custDataLst>
              <p:tags r:id="rId8"/>
            </p:custDataLst>
          </p:nvPr>
        </p:nvSpPr>
        <p:spPr/>
        <p:txBody>
          <a:bodyPr/>
          <a:lstStyle>
            <a:lvl1pPr>
              <a:defRPr>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9"/>
            </p:custDataLst>
          </p:nvPr>
        </p:nvSpPr>
        <p:spPr/>
        <p:txBody>
          <a:bodyPr/>
          <a:lstStyle>
            <a:lvl1pPr>
              <a:defRPr>
                <a:latin typeface="Arial" panose="020B0604020202020204" pitchFamily="34" charset="0"/>
                <a:ea typeface="微软雅黑" panose="020B0503020204020204" pitchFamily="34" charset="-122"/>
              </a:defRPr>
            </a:lvl1pPr>
          </a:lstStyle>
          <a:p>
            <a:endParaRPr lang="zh-CN" altLang="en-US" dirty="0"/>
          </a:p>
        </p:txBody>
      </p:sp>
      <p:sp>
        <p:nvSpPr>
          <p:cNvPr id="5" name="灯片编号占位符 4"/>
          <p:cNvSpPr>
            <a:spLocks noGrp="1"/>
          </p:cNvSpPr>
          <p:nvPr>
            <p:ph type="sldNum" sz="quarter" idx="12"/>
            <p:custDataLst>
              <p:tags r:id="rId10"/>
            </p:custDataLst>
          </p:nvPr>
        </p:nvSpPr>
        <p:spPr/>
        <p:txBody>
          <a:bodyPr/>
          <a:lstStyle>
            <a:lvl1pPr>
              <a:defRPr>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11"/>
            </p:custDataLst>
          </p:nvPr>
        </p:nvSpPr>
        <p:spPr>
          <a:xfrm>
            <a:off x="440100" y="2180250"/>
            <a:ext cx="2967300" cy="3069900"/>
          </a:xfrm>
        </p:spPr>
        <p:txBody>
          <a:bodyPr/>
          <a:lstStyle>
            <a:lvl1pPr>
              <a:defRPr baseline="0">
                <a:solidFill>
                  <a:schemeClr val="tx1"/>
                </a:solidFill>
                <a:latin typeface="Arial" panose="020B0604020202020204" pitchFamily="34" charset="0"/>
                <a:ea typeface="微软雅黑" panose="020B0503020204020204" pitchFamily="34" charset="-122"/>
              </a:defRPr>
            </a:lvl1pPr>
            <a:lvl2pPr>
              <a:defRPr baseline="0">
                <a:solidFill>
                  <a:schemeClr val="tx1"/>
                </a:solidFill>
                <a:latin typeface="Arial" panose="020B0604020202020204" pitchFamily="34" charset="0"/>
                <a:ea typeface="微软雅黑" panose="020B0503020204020204" pitchFamily="34" charset="-122"/>
              </a:defRPr>
            </a:lvl2pPr>
            <a:lvl3pPr>
              <a:defRPr baseline="0">
                <a:solidFill>
                  <a:schemeClr val="tx1"/>
                </a:solidFill>
                <a:latin typeface="Arial" panose="020B0604020202020204" pitchFamily="34" charset="0"/>
                <a:ea typeface="微软雅黑" panose="020B0503020204020204" pitchFamily="34" charset="-122"/>
              </a:defRPr>
            </a:lvl3pPr>
            <a:lvl4pPr>
              <a:defRPr baseline="0">
                <a:solidFill>
                  <a:schemeClr val="tx1"/>
                </a:solidFill>
                <a:latin typeface="Arial" panose="020B0604020202020204" pitchFamily="34" charset="0"/>
                <a:ea typeface="微软雅黑" panose="020B0503020204020204" pitchFamily="34" charset="-122"/>
              </a:defRPr>
            </a:lvl4pPr>
            <a:lvl5pPr>
              <a:defRPr baseline="0">
                <a:solidFill>
                  <a:schemeClr val="tx1"/>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内容占位符 8"/>
          <p:cNvSpPr>
            <a:spLocks noGrp="1"/>
          </p:cNvSpPr>
          <p:nvPr>
            <p:ph sz="quarter" idx="14"/>
            <p:custDataLst>
              <p:tags r:id="rId12"/>
            </p:custDataLst>
          </p:nvPr>
        </p:nvSpPr>
        <p:spPr>
          <a:xfrm>
            <a:off x="3825900" y="1434704"/>
            <a:ext cx="4860000" cy="3815953"/>
          </a:xfrm>
        </p:spPr>
        <p:txBody>
          <a:bodyPr/>
          <a:lstStyle>
            <a:lvl1pPr>
              <a:defRPr baseline="0">
                <a:solidFill>
                  <a:schemeClr val="tx1"/>
                </a:solidFill>
                <a:latin typeface="Arial" panose="020B0604020202020204" pitchFamily="34" charset="0"/>
                <a:ea typeface="微软雅黑" panose="020B0503020204020204" pitchFamily="34" charset="-122"/>
              </a:defRPr>
            </a:lvl1pPr>
            <a:lvl2pPr>
              <a:defRPr baseline="0">
                <a:solidFill>
                  <a:schemeClr val="tx1"/>
                </a:solidFill>
                <a:latin typeface="Arial" panose="020B0604020202020204" pitchFamily="34" charset="0"/>
                <a:ea typeface="微软雅黑" panose="020B0503020204020204" pitchFamily="34" charset="-122"/>
              </a:defRPr>
            </a:lvl2pPr>
            <a:lvl3pPr>
              <a:defRPr baseline="0">
                <a:solidFill>
                  <a:schemeClr val="tx1"/>
                </a:solidFill>
                <a:latin typeface="Arial" panose="020B0604020202020204" pitchFamily="34" charset="0"/>
                <a:ea typeface="微软雅黑" panose="020B0503020204020204" pitchFamily="34" charset="-122"/>
              </a:defRPr>
            </a:lvl3pPr>
            <a:lvl4pPr>
              <a:defRPr baseline="0">
                <a:solidFill>
                  <a:schemeClr val="tx1"/>
                </a:solidFill>
                <a:latin typeface="Arial" panose="020B0604020202020204" pitchFamily="34" charset="0"/>
                <a:ea typeface="微软雅黑" panose="020B0503020204020204" pitchFamily="34" charset="-122"/>
              </a:defRPr>
            </a:lvl4pPr>
            <a:lvl5pPr>
              <a:defRPr baseline="0">
                <a:solidFill>
                  <a:schemeClr val="tx1"/>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上下">
    <p:spTree>
      <p:nvGrpSpPr>
        <p:cNvPr id="1" name=""/>
        <p:cNvGrpSpPr/>
        <p:nvPr/>
      </p:nvGrpSpPr>
      <p:grpSpPr>
        <a:xfrm>
          <a:off x="0" y="0"/>
          <a:ext cx="0" cy="0"/>
          <a:chOff x="0" y="0"/>
          <a:chExt cx="0" cy="0"/>
        </a:xfrm>
      </p:grpSpPr>
      <p:sp>
        <p:nvSpPr>
          <p:cNvPr id="10" name="矩形 9"/>
          <p:cNvSpPr/>
          <p:nvPr>
            <p:custDataLst>
              <p:tags r:id="rId2"/>
            </p:custDataLst>
          </p:nvPr>
        </p:nvSpPr>
        <p:spPr>
          <a:xfrm>
            <a:off x="0" y="849150"/>
            <a:ext cx="9142200" cy="1995297"/>
          </a:xfrm>
          <a:prstGeom prst="rect">
            <a:avLst/>
          </a:pr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350">
              <a:solidFill>
                <a:schemeClr val="lt1"/>
              </a:solidFill>
            </a:endParaRPr>
          </a:p>
        </p:txBody>
      </p:sp>
      <p:pic>
        <p:nvPicPr>
          <p:cNvPr id="8" name="图片 7" descr="图片18"/>
          <p:cNvPicPr>
            <a:picLocks noChangeAspect="1"/>
          </p:cNvPicPr>
          <p:nvPr>
            <p:custDataLst>
              <p:tags r:id="rId3"/>
            </p:custDataLst>
          </p:nvPr>
        </p:nvPicPr>
        <p:blipFill>
          <a:blip r:embed="rId4"/>
          <a:stretch>
            <a:fillRect/>
          </a:stretch>
        </p:blipFill>
        <p:spPr>
          <a:xfrm>
            <a:off x="0" y="849150"/>
            <a:ext cx="540068" cy="540068"/>
          </a:xfrm>
          <a:prstGeom prst="rect">
            <a:avLst/>
          </a:prstGeom>
        </p:spPr>
      </p:pic>
      <p:pic>
        <p:nvPicPr>
          <p:cNvPr id="6" name="图片 5" descr="图片19"/>
          <p:cNvPicPr>
            <a:picLocks noChangeAspect="1"/>
          </p:cNvPicPr>
          <p:nvPr>
            <p:custDataLst>
              <p:tags r:id="rId5"/>
            </p:custDataLst>
          </p:nvPr>
        </p:nvPicPr>
        <p:blipFill>
          <a:blip r:embed="rId6"/>
          <a:stretch>
            <a:fillRect/>
          </a:stretch>
        </p:blipFill>
        <p:spPr>
          <a:xfrm>
            <a:off x="8603933" y="5460683"/>
            <a:ext cx="540068" cy="540068"/>
          </a:xfrm>
          <a:prstGeom prst="rect">
            <a:avLst/>
          </a:prstGeom>
        </p:spPr>
      </p:pic>
      <p:sp>
        <p:nvSpPr>
          <p:cNvPr id="2" name="标题 1"/>
          <p:cNvSpPr>
            <a:spLocks noGrp="1"/>
          </p:cNvSpPr>
          <p:nvPr>
            <p:ph type="title"/>
            <p:custDataLst>
              <p:tags r:id="rId7"/>
            </p:custDataLst>
          </p:nvPr>
        </p:nvSpPr>
        <p:spPr>
          <a:xfrm>
            <a:off x="459000" y="1443150"/>
            <a:ext cx="8232300" cy="469800"/>
          </a:xfrm>
        </p:spPr>
        <p:txBody>
          <a:bodyPr anchor="ctr"/>
          <a:lstStyle>
            <a:lvl1pPr algn="ctr">
              <a:defRPr sz="3600" baseline="0">
                <a:solidFill>
                  <a:schemeClr val="tx1"/>
                </a:solidFill>
                <a:latin typeface="Arial" panose="020B0604020202020204" pitchFamily="34" charset="0"/>
                <a:ea typeface="微软雅黑" panose="020B0503020204020204" pitchFamily="3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8"/>
            </p:custDataLst>
          </p:nvPr>
        </p:nvSpPr>
        <p:spPr/>
        <p:txBody>
          <a:bodyPr/>
          <a:lstStyle>
            <a:lvl1pPr>
              <a:defRPr>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9"/>
            </p:custDataLst>
          </p:nvPr>
        </p:nvSpPr>
        <p:spPr/>
        <p:txBody>
          <a:bodyPr/>
          <a:lstStyle>
            <a:lvl1pPr>
              <a:defRPr>
                <a:latin typeface="Arial" panose="020B0604020202020204" pitchFamily="34" charset="0"/>
                <a:ea typeface="微软雅黑" panose="020B0503020204020204" pitchFamily="34" charset="-122"/>
              </a:defRPr>
            </a:lvl1pPr>
          </a:lstStyle>
          <a:p>
            <a:endParaRPr lang="zh-CN" altLang="en-US" dirty="0"/>
          </a:p>
        </p:txBody>
      </p:sp>
      <p:sp>
        <p:nvSpPr>
          <p:cNvPr id="5" name="灯片编号占位符 4"/>
          <p:cNvSpPr>
            <a:spLocks noGrp="1"/>
          </p:cNvSpPr>
          <p:nvPr>
            <p:ph type="sldNum" sz="quarter" idx="12"/>
            <p:custDataLst>
              <p:tags r:id="rId10"/>
            </p:custDataLst>
          </p:nvPr>
        </p:nvSpPr>
        <p:spPr/>
        <p:txBody>
          <a:bodyPr/>
          <a:lstStyle>
            <a:lvl1pPr>
              <a:defRPr>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11"/>
            </p:custDataLst>
          </p:nvPr>
        </p:nvSpPr>
        <p:spPr>
          <a:xfrm>
            <a:off x="459000" y="2101950"/>
            <a:ext cx="8231981" cy="621000"/>
          </a:xfrm>
        </p:spPr>
        <p:txBody>
          <a:bodyPr/>
          <a:lstStyle>
            <a:lvl1pPr algn="ctr">
              <a:defRPr baseline="0">
                <a:solidFill>
                  <a:schemeClr val="tx1"/>
                </a:solidFill>
                <a:latin typeface="Arial" panose="020B0604020202020204" pitchFamily="34" charset="0"/>
                <a:ea typeface="微软雅黑" panose="020B0503020204020204" pitchFamily="34" charset="-122"/>
              </a:defRPr>
            </a:lvl1pPr>
          </a:lstStyle>
          <a:p>
            <a:pPr lvl="0"/>
            <a:r>
              <a:rPr lang="zh-CN" altLang="en-US" dirty="0"/>
              <a:t>单击此处编辑母版文本样式</a:t>
            </a:r>
            <a:endParaRPr lang="zh-CN" altLang="en-US" dirty="0"/>
          </a:p>
        </p:txBody>
      </p:sp>
      <p:sp>
        <p:nvSpPr>
          <p:cNvPr id="9" name="内容占位符 8"/>
          <p:cNvSpPr>
            <a:spLocks noGrp="1"/>
          </p:cNvSpPr>
          <p:nvPr>
            <p:ph sz="quarter" idx="14"/>
            <p:custDataLst>
              <p:tags r:id="rId12"/>
            </p:custDataLst>
          </p:nvPr>
        </p:nvSpPr>
        <p:spPr>
          <a:xfrm>
            <a:off x="459581" y="2963250"/>
            <a:ext cx="8224200" cy="2573100"/>
          </a:xfrm>
        </p:spPr>
        <p:txBody>
          <a:bodyPr/>
          <a:lstStyle>
            <a:lvl1pPr>
              <a:defRPr baseline="0">
                <a:solidFill>
                  <a:schemeClr val="tx1"/>
                </a:solidFill>
                <a:latin typeface="Arial" panose="020B0604020202020204" pitchFamily="34" charset="0"/>
                <a:ea typeface="微软雅黑" panose="020B0503020204020204" pitchFamily="34" charset="-122"/>
              </a:defRPr>
            </a:lvl1pPr>
            <a:lvl2pPr>
              <a:defRPr baseline="0">
                <a:solidFill>
                  <a:schemeClr val="tx1"/>
                </a:solidFill>
                <a:latin typeface="Arial" panose="020B0604020202020204" pitchFamily="34" charset="0"/>
                <a:ea typeface="微软雅黑" panose="020B0503020204020204" pitchFamily="34" charset="-122"/>
              </a:defRPr>
            </a:lvl2pPr>
            <a:lvl3pPr>
              <a:defRPr baseline="0">
                <a:solidFill>
                  <a:schemeClr val="tx1"/>
                </a:solidFill>
                <a:latin typeface="Arial" panose="020B0604020202020204" pitchFamily="34" charset="0"/>
                <a:ea typeface="微软雅黑" panose="020B0503020204020204" pitchFamily="34" charset="-122"/>
              </a:defRPr>
            </a:lvl3pPr>
            <a:lvl4pPr>
              <a:defRPr baseline="0">
                <a:solidFill>
                  <a:schemeClr val="tx1"/>
                </a:solidFill>
                <a:latin typeface="Arial" panose="020B0604020202020204" pitchFamily="34" charset="0"/>
                <a:ea typeface="微软雅黑" panose="020B0503020204020204" pitchFamily="34" charset="-122"/>
              </a:defRPr>
            </a:lvl4pPr>
            <a:lvl5pPr>
              <a:defRPr baseline="0">
                <a:solidFill>
                  <a:schemeClr val="tx1"/>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下上">
    <p:spTree>
      <p:nvGrpSpPr>
        <p:cNvPr id="1" name=""/>
        <p:cNvGrpSpPr/>
        <p:nvPr/>
      </p:nvGrpSpPr>
      <p:grpSpPr>
        <a:xfrm>
          <a:off x="0" y="0"/>
          <a:ext cx="0" cy="0"/>
          <a:chOff x="0" y="0"/>
          <a:chExt cx="0" cy="0"/>
        </a:xfrm>
      </p:grpSpPr>
      <p:sp>
        <p:nvSpPr>
          <p:cNvPr id="10" name="矩形 9"/>
          <p:cNvSpPr/>
          <p:nvPr>
            <p:custDataLst>
              <p:tags r:id="rId2"/>
            </p:custDataLst>
          </p:nvPr>
        </p:nvSpPr>
        <p:spPr>
          <a:xfrm>
            <a:off x="0" y="4629150"/>
            <a:ext cx="9142200" cy="1371600"/>
          </a:xfrm>
          <a:prstGeom prst="rect">
            <a:avLst/>
          </a:pr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350">
              <a:solidFill>
                <a:schemeClr val="lt1"/>
              </a:solidFill>
            </a:endParaRPr>
          </a:p>
        </p:txBody>
      </p:sp>
      <p:pic>
        <p:nvPicPr>
          <p:cNvPr id="8" name="图片 7" descr="图片18"/>
          <p:cNvPicPr>
            <a:picLocks noChangeAspect="1"/>
          </p:cNvPicPr>
          <p:nvPr>
            <p:custDataLst>
              <p:tags r:id="rId3"/>
            </p:custDataLst>
          </p:nvPr>
        </p:nvPicPr>
        <p:blipFill>
          <a:blip r:embed="rId4"/>
          <a:stretch>
            <a:fillRect/>
          </a:stretch>
        </p:blipFill>
        <p:spPr>
          <a:xfrm>
            <a:off x="0" y="857250"/>
            <a:ext cx="540068" cy="540068"/>
          </a:xfrm>
          <a:prstGeom prst="rect">
            <a:avLst/>
          </a:prstGeom>
        </p:spPr>
      </p:pic>
      <p:pic>
        <p:nvPicPr>
          <p:cNvPr id="6" name="图片 5" descr="图片19"/>
          <p:cNvPicPr>
            <a:picLocks noChangeAspect="1"/>
          </p:cNvPicPr>
          <p:nvPr>
            <p:custDataLst>
              <p:tags r:id="rId5"/>
            </p:custDataLst>
          </p:nvPr>
        </p:nvPicPr>
        <p:blipFill>
          <a:blip r:embed="rId6"/>
          <a:stretch>
            <a:fillRect/>
          </a:stretch>
        </p:blipFill>
        <p:spPr>
          <a:xfrm>
            <a:off x="8603933" y="5460683"/>
            <a:ext cx="540068" cy="540068"/>
          </a:xfrm>
          <a:prstGeom prst="rect">
            <a:avLst/>
          </a:prstGeom>
        </p:spPr>
      </p:pic>
      <p:sp>
        <p:nvSpPr>
          <p:cNvPr id="2" name="标题 1"/>
          <p:cNvSpPr>
            <a:spLocks noGrp="1"/>
          </p:cNvSpPr>
          <p:nvPr>
            <p:ph type="title"/>
            <p:custDataLst>
              <p:tags r:id="rId7"/>
            </p:custDataLst>
          </p:nvPr>
        </p:nvSpPr>
        <p:spPr>
          <a:xfrm>
            <a:off x="453600" y="1359450"/>
            <a:ext cx="8232300" cy="423900"/>
          </a:xfrm>
        </p:spPr>
        <p:txBody>
          <a:bodyPr anchor="ctr" anchorCtr="0"/>
          <a:lstStyle>
            <a:lvl1pPr algn="ctr">
              <a:defRPr sz="3200" baseline="0">
                <a:solidFill>
                  <a:schemeClr val="tx1"/>
                </a:solidFill>
                <a:latin typeface="Arial" panose="020B0604020202020204" pitchFamily="34" charset="0"/>
                <a:ea typeface="微软雅黑" panose="020B0503020204020204" pitchFamily="3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8"/>
            </p:custDataLst>
          </p:nvPr>
        </p:nvSpPr>
        <p:spPr/>
        <p:txBody>
          <a:bodyPr/>
          <a:lstStyle>
            <a:lvl1pPr>
              <a:defRPr>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9"/>
            </p:custDataLst>
          </p:nvPr>
        </p:nvSpPr>
        <p:spPr/>
        <p:txBody>
          <a:bodyPr/>
          <a:lstStyle>
            <a:lvl1pPr>
              <a:defRPr>
                <a:latin typeface="Arial" panose="020B0604020202020204" pitchFamily="34" charset="0"/>
                <a:ea typeface="微软雅黑" panose="020B0503020204020204" pitchFamily="34" charset="-122"/>
              </a:defRPr>
            </a:lvl1pPr>
          </a:lstStyle>
          <a:p>
            <a:endParaRPr lang="zh-CN" altLang="en-US" dirty="0"/>
          </a:p>
        </p:txBody>
      </p:sp>
      <p:sp>
        <p:nvSpPr>
          <p:cNvPr id="5" name="灯片编号占位符 4"/>
          <p:cNvSpPr>
            <a:spLocks noGrp="1"/>
          </p:cNvSpPr>
          <p:nvPr>
            <p:ph type="sldNum" sz="quarter" idx="12"/>
            <p:custDataLst>
              <p:tags r:id="rId10"/>
            </p:custDataLst>
          </p:nvPr>
        </p:nvSpPr>
        <p:spPr/>
        <p:txBody>
          <a:bodyPr/>
          <a:lstStyle>
            <a:lvl1pPr>
              <a:defRPr>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dirty="0"/>
          </a:p>
        </p:txBody>
      </p:sp>
      <p:sp>
        <p:nvSpPr>
          <p:cNvPr id="7" name="内容占位符 6"/>
          <p:cNvSpPr>
            <a:spLocks noGrp="1"/>
          </p:cNvSpPr>
          <p:nvPr>
            <p:ph sz="quarter" idx="13"/>
            <p:custDataLst>
              <p:tags r:id="rId11"/>
            </p:custDataLst>
          </p:nvPr>
        </p:nvSpPr>
        <p:spPr>
          <a:xfrm>
            <a:off x="453628" y="2118150"/>
            <a:ext cx="8243100" cy="2408400"/>
          </a:xfrm>
        </p:spPr>
        <p:txBody>
          <a:bodyPr/>
          <a:lstStyle>
            <a:lvl1pPr>
              <a:defRPr baseline="0">
                <a:solidFill>
                  <a:schemeClr val="tx1"/>
                </a:solidFill>
                <a:latin typeface="Arial" panose="020B0604020202020204" pitchFamily="34" charset="0"/>
                <a:ea typeface="微软雅黑" panose="020B0503020204020204" pitchFamily="34" charset="-122"/>
              </a:defRPr>
            </a:lvl1pPr>
            <a:lvl2pPr>
              <a:defRPr baseline="0">
                <a:solidFill>
                  <a:schemeClr val="tx1"/>
                </a:solidFill>
                <a:latin typeface="Arial" panose="020B0604020202020204" pitchFamily="34" charset="0"/>
                <a:ea typeface="微软雅黑" panose="020B0503020204020204" pitchFamily="34" charset="-122"/>
              </a:defRPr>
            </a:lvl2pPr>
            <a:lvl3pPr>
              <a:defRPr baseline="0">
                <a:solidFill>
                  <a:schemeClr val="tx1"/>
                </a:solidFill>
                <a:latin typeface="Arial" panose="020B0604020202020204" pitchFamily="34" charset="0"/>
                <a:ea typeface="微软雅黑" panose="020B0503020204020204" pitchFamily="34" charset="-122"/>
              </a:defRPr>
            </a:lvl3pPr>
            <a:lvl4pPr>
              <a:defRPr baseline="0">
                <a:solidFill>
                  <a:schemeClr val="tx1"/>
                </a:solidFill>
                <a:latin typeface="Arial" panose="020B0604020202020204" pitchFamily="34" charset="0"/>
                <a:ea typeface="微软雅黑" panose="020B0503020204020204" pitchFamily="34" charset="-122"/>
              </a:defRPr>
            </a:lvl4pPr>
            <a:lvl5pPr>
              <a:defRPr baseline="0">
                <a:solidFill>
                  <a:schemeClr val="tx1"/>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文本占位符 8"/>
          <p:cNvSpPr>
            <a:spLocks noGrp="1"/>
          </p:cNvSpPr>
          <p:nvPr>
            <p:ph type="body" sz="quarter" idx="14"/>
            <p:custDataLst>
              <p:tags r:id="rId12"/>
            </p:custDataLst>
          </p:nvPr>
        </p:nvSpPr>
        <p:spPr>
          <a:xfrm>
            <a:off x="445500" y="4742550"/>
            <a:ext cx="8251200" cy="758700"/>
          </a:xfrm>
        </p:spPr>
        <p:txBody>
          <a:bodyPr/>
          <a:lstStyle>
            <a:lvl1pPr>
              <a:defRPr baseline="0">
                <a:solidFill>
                  <a:schemeClr val="tx1"/>
                </a:solidFill>
                <a:latin typeface="Arial" panose="020B0604020202020204" pitchFamily="34" charset="0"/>
                <a:ea typeface="微软雅黑" panose="020B0503020204020204" pitchFamily="3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导航">
    <p:spTree>
      <p:nvGrpSpPr>
        <p:cNvPr id="1" name=""/>
        <p:cNvGrpSpPr/>
        <p:nvPr/>
      </p:nvGrpSpPr>
      <p:grpSpPr>
        <a:xfrm>
          <a:off x="0" y="0"/>
          <a:ext cx="0" cy="0"/>
          <a:chOff x="0" y="0"/>
          <a:chExt cx="0" cy="0"/>
        </a:xfrm>
      </p:grpSpPr>
      <p:sp>
        <p:nvSpPr>
          <p:cNvPr id="10" name="矩形 9"/>
          <p:cNvSpPr/>
          <p:nvPr>
            <p:custDataLst>
              <p:tags r:id="rId2"/>
            </p:custDataLst>
          </p:nvPr>
        </p:nvSpPr>
        <p:spPr>
          <a:xfrm>
            <a:off x="0" y="849150"/>
            <a:ext cx="9142200" cy="685800"/>
          </a:xfrm>
          <a:prstGeom prst="rect">
            <a:avLst/>
          </a:pr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350">
              <a:solidFill>
                <a:schemeClr val="lt1"/>
              </a:solidFill>
            </a:endParaRPr>
          </a:p>
        </p:txBody>
      </p:sp>
      <p:pic>
        <p:nvPicPr>
          <p:cNvPr id="8" name="图片 7" descr="图片18"/>
          <p:cNvPicPr>
            <a:picLocks noChangeAspect="1"/>
          </p:cNvPicPr>
          <p:nvPr>
            <p:custDataLst>
              <p:tags r:id="rId3"/>
            </p:custDataLst>
          </p:nvPr>
        </p:nvPicPr>
        <p:blipFill>
          <a:blip r:embed="rId4"/>
          <a:stretch>
            <a:fillRect/>
          </a:stretch>
        </p:blipFill>
        <p:spPr>
          <a:xfrm>
            <a:off x="8603933" y="5460683"/>
            <a:ext cx="540068" cy="540068"/>
          </a:xfrm>
          <a:prstGeom prst="rect">
            <a:avLst/>
          </a:prstGeom>
        </p:spPr>
      </p:pic>
      <p:pic>
        <p:nvPicPr>
          <p:cNvPr id="6" name="图片 5" descr="图片19"/>
          <p:cNvPicPr>
            <a:picLocks noChangeAspect="1"/>
          </p:cNvPicPr>
          <p:nvPr>
            <p:custDataLst>
              <p:tags r:id="rId5"/>
            </p:custDataLst>
          </p:nvPr>
        </p:nvPicPr>
        <p:blipFill>
          <a:blip r:embed="rId6"/>
          <a:stretch>
            <a:fillRect/>
          </a:stretch>
        </p:blipFill>
        <p:spPr>
          <a:xfrm>
            <a:off x="0" y="5460683"/>
            <a:ext cx="540068" cy="540068"/>
          </a:xfrm>
          <a:prstGeom prst="rect">
            <a:avLst/>
          </a:prstGeom>
        </p:spPr>
      </p:pic>
      <p:sp>
        <p:nvSpPr>
          <p:cNvPr id="2" name="标题 1"/>
          <p:cNvSpPr>
            <a:spLocks noGrp="1"/>
          </p:cNvSpPr>
          <p:nvPr>
            <p:ph type="title"/>
            <p:custDataLst>
              <p:tags r:id="rId7"/>
            </p:custDataLst>
          </p:nvPr>
        </p:nvSpPr>
        <p:spPr>
          <a:xfrm>
            <a:off x="434700" y="1035450"/>
            <a:ext cx="8278200" cy="331473"/>
          </a:xfrm>
        </p:spPr>
        <p:txBody>
          <a:bodyPr/>
          <a:lstStyle>
            <a:lvl1pPr>
              <a:defRPr baseline="0">
                <a:solidFill>
                  <a:schemeClr val="tx1"/>
                </a:solidFill>
                <a:latin typeface="Arial" panose="020B0604020202020204" pitchFamily="34" charset="0"/>
                <a:ea typeface="微软雅黑" panose="020B0503020204020204" pitchFamily="3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8"/>
            </p:custDataLst>
          </p:nvPr>
        </p:nvSpPr>
        <p:spPr/>
        <p:txBody>
          <a:bodyPr/>
          <a:lstStyle>
            <a:lvl1pPr>
              <a:defRPr>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9"/>
            </p:custDataLst>
          </p:nvPr>
        </p:nvSpPr>
        <p:spPr/>
        <p:txBody>
          <a:bodyPr/>
          <a:lstStyle>
            <a:lvl1pPr>
              <a:defRPr>
                <a:latin typeface="Arial" panose="020B0604020202020204" pitchFamily="34" charset="0"/>
                <a:ea typeface="微软雅黑" panose="020B0503020204020204" pitchFamily="34" charset="-122"/>
              </a:defRPr>
            </a:lvl1pPr>
          </a:lstStyle>
          <a:p>
            <a:endParaRPr lang="zh-CN" altLang="en-US" dirty="0"/>
          </a:p>
        </p:txBody>
      </p:sp>
      <p:sp>
        <p:nvSpPr>
          <p:cNvPr id="5" name="灯片编号占位符 4"/>
          <p:cNvSpPr>
            <a:spLocks noGrp="1"/>
          </p:cNvSpPr>
          <p:nvPr>
            <p:ph type="sldNum" sz="quarter" idx="12"/>
            <p:custDataLst>
              <p:tags r:id="rId10"/>
            </p:custDataLst>
          </p:nvPr>
        </p:nvSpPr>
        <p:spPr/>
        <p:txBody>
          <a:bodyPr/>
          <a:lstStyle>
            <a:lvl1pPr>
              <a:defRPr>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dirty="0"/>
          </a:p>
        </p:txBody>
      </p:sp>
      <p:sp>
        <p:nvSpPr>
          <p:cNvPr id="7" name="内容占位符 6"/>
          <p:cNvSpPr>
            <a:spLocks noGrp="1"/>
          </p:cNvSpPr>
          <p:nvPr>
            <p:ph sz="quarter" idx="13"/>
            <p:custDataLst>
              <p:tags r:id="rId11"/>
            </p:custDataLst>
          </p:nvPr>
        </p:nvSpPr>
        <p:spPr>
          <a:xfrm>
            <a:off x="434700" y="2104650"/>
            <a:ext cx="4006800" cy="2170800"/>
          </a:xfrm>
        </p:spPr>
        <p:txBody>
          <a:bodyPr/>
          <a:lstStyle>
            <a:lvl1pPr>
              <a:defRPr baseline="0">
                <a:solidFill>
                  <a:schemeClr val="tx1"/>
                </a:solidFill>
                <a:latin typeface="Arial" panose="020B0604020202020204" pitchFamily="34" charset="0"/>
                <a:ea typeface="微软雅黑" panose="020B0503020204020204" pitchFamily="34" charset="-122"/>
              </a:defRPr>
            </a:lvl1pPr>
            <a:lvl2pPr>
              <a:defRPr baseline="0">
                <a:solidFill>
                  <a:schemeClr val="tx1"/>
                </a:solidFill>
                <a:latin typeface="Arial" panose="020B0604020202020204" pitchFamily="34" charset="0"/>
                <a:ea typeface="微软雅黑" panose="020B0503020204020204" pitchFamily="34" charset="-122"/>
              </a:defRPr>
            </a:lvl2pPr>
            <a:lvl3pPr>
              <a:defRPr baseline="0">
                <a:solidFill>
                  <a:schemeClr val="tx1"/>
                </a:solidFill>
                <a:latin typeface="Arial" panose="020B0604020202020204" pitchFamily="34" charset="0"/>
                <a:ea typeface="微软雅黑" panose="020B0503020204020204" pitchFamily="34" charset="-122"/>
              </a:defRPr>
            </a:lvl3pPr>
            <a:lvl4pPr>
              <a:defRPr baseline="0">
                <a:solidFill>
                  <a:schemeClr val="tx1"/>
                </a:solidFill>
                <a:latin typeface="Arial" panose="020B0604020202020204" pitchFamily="34" charset="0"/>
                <a:ea typeface="微软雅黑" panose="020B0503020204020204" pitchFamily="34" charset="-122"/>
              </a:defRPr>
            </a:lvl4pPr>
            <a:lvl5pPr>
              <a:defRPr baseline="0">
                <a:solidFill>
                  <a:schemeClr val="tx1"/>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内容占位符 8"/>
          <p:cNvSpPr>
            <a:spLocks noGrp="1"/>
          </p:cNvSpPr>
          <p:nvPr>
            <p:ph sz="quarter" idx="14"/>
            <p:custDataLst>
              <p:tags r:id="rId12"/>
            </p:custDataLst>
          </p:nvPr>
        </p:nvSpPr>
        <p:spPr>
          <a:xfrm>
            <a:off x="4681800" y="2104650"/>
            <a:ext cx="4025700" cy="2170800"/>
          </a:xfrm>
        </p:spPr>
        <p:txBody>
          <a:bodyPr/>
          <a:lstStyle>
            <a:lvl1pPr>
              <a:defRPr baseline="0">
                <a:solidFill>
                  <a:schemeClr val="tx1"/>
                </a:solidFill>
                <a:latin typeface="Arial" panose="020B0604020202020204" pitchFamily="34" charset="0"/>
                <a:ea typeface="微软雅黑" panose="020B0503020204020204" pitchFamily="34" charset="-122"/>
              </a:defRPr>
            </a:lvl1pPr>
            <a:lvl2pPr>
              <a:defRPr baseline="0">
                <a:solidFill>
                  <a:schemeClr val="tx1"/>
                </a:solidFill>
                <a:latin typeface="Arial" panose="020B0604020202020204" pitchFamily="34" charset="0"/>
                <a:ea typeface="微软雅黑" panose="020B0503020204020204" pitchFamily="34" charset="-122"/>
              </a:defRPr>
            </a:lvl2pPr>
            <a:lvl3pPr>
              <a:defRPr baseline="0">
                <a:solidFill>
                  <a:schemeClr val="tx1"/>
                </a:solidFill>
                <a:latin typeface="Arial" panose="020B0604020202020204" pitchFamily="34" charset="0"/>
                <a:ea typeface="微软雅黑" panose="020B0503020204020204" pitchFamily="34" charset="-122"/>
              </a:defRPr>
            </a:lvl3pPr>
            <a:lvl4pPr>
              <a:defRPr baseline="0">
                <a:solidFill>
                  <a:schemeClr val="tx1"/>
                </a:solidFill>
                <a:latin typeface="Arial" panose="020B0604020202020204" pitchFamily="34" charset="0"/>
                <a:ea typeface="微软雅黑" panose="020B0503020204020204" pitchFamily="34" charset="-122"/>
              </a:defRPr>
            </a:lvl4pPr>
            <a:lvl5pPr>
              <a:defRPr baseline="0">
                <a:solidFill>
                  <a:schemeClr val="tx1"/>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1" name="文本占位符 10"/>
          <p:cNvSpPr>
            <a:spLocks noGrp="1"/>
          </p:cNvSpPr>
          <p:nvPr>
            <p:ph type="body" sz="quarter" idx="15"/>
            <p:custDataLst>
              <p:tags r:id="rId13"/>
            </p:custDataLst>
          </p:nvPr>
        </p:nvSpPr>
        <p:spPr>
          <a:xfrm>
            <a:off x="429300" y="4469850"/>
            <a:ext cx="4006800" cy="585900"/>
          </a:xfrm>
        </p:spPr>
        <p:txBody>
          <a:bodyPr/>
          <a:lstStyle>
            <a:lvl1pPr>
              <a:defRPr baseline="0">
                <a:solidFill>
                  <a:schemeClr val="tx1"/>
                </a:solidFill>
                <a:latin typeface="Arial" panose="020B0604020202020204" pitchFamily="34" charset="0"/>
                <a:ea typeface="微软雅黑" panose="020B0503020204020204" pitchFamily="34" charset="-122"/>
              </a:defRPr>
            </a:lvl1pPr>
          </a:lstStyle>
          <a:p>
            <a:pPr lvl="0"/>
            <a:r>
              <a:rPr lang="zh-CN" altLang="en-US" dirty="0"/>
              <a:t>单击此处编辑母版文本样式</a:t>
            </a:r>
            <a:endParaRPr lang="zh-CN" altLang="en-US" dirty="0"/>
          </a:p>
        </p:txBody>
      </p:sp>
      <p:sp>
        <p:nvSpPr>
          <p:cNvPr id="13" name="文本占位符 12"/>
          <p:cNvSpPr>
            <a:spLocks noGrp="1"/>
          </p:cNvSpPr>
          <p:nvPr>
            <p:ph type="body" sz="quarter" idx="16"/>
            <p:custDataLst>
              <p:tags r:id="rId14"/>
            </p:custDataLst>
          </p:nvPr>
        </p:nvSpPr>
        <p:spPr>
          <a:xfrm>
            <a:off x="4689900" y="4467150"/>
            <a:ext cx="4025700" cy="585900"/>
          </a:xfrm>
        </p:spPr>
        <p:txBody>
          <a:bodyPr/>
          <a:lstStyle>
            <a:lvl1pPr>
              <a:defRPr baseline="0">
                <a:solidFill>
                  <a:schemeClr val="tx1"/>
                </a:solidFill>
                <a:latin typeface="Arial" panose="020B0604020202020204" pitchFamily="34" charset="0"/>
                <a:ea typeface="微软雅黑" panose="020B0503020204020204" pitchFamily="3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腰带">
    <p:spTree>
      <p:nvGrpSpPr>
        <p:cNvPr id="1" name=""/>
        <p:cNvGrpSpPr/>
        <p:nvPr/>
      </p:nvGrpSpPr>
      <p:grpSpPr>
        <a:xfrm>
          <a:off x="0" y="0"/>
          <a:ext cx="0" cy="0"/>
          <a:chOff x="0" y="0"/>
          <a:chExt cx="0" cy="0"/>
        </a:xfrm>
      </p:grpSpPr>
      <p:sp>
        <p:nvSpPr>
          <p:cNvPr id="9" name="矩形 8"/>
          <p:cNvSpPr/>
          <p:nvPr>
            <p:custDataLst>
              <p:tags r:id="rId2"/>
            </p:custDataLst>
          </p:nvPr>
        </p:nvSpPr>
        <p:spPr>
          <a:xfrm>
            <a:off x="0" y="1576800"/>
            <a:ext cx="9142200" cy="3704396"/>
          </a:xfrm>
          <a:prstGeom prst="rect">
            <a:avLst/>
          </a:pr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350">
              <a:solidFill>
                <a:schemeClr val="lt1"/>
              </a:solidFill>
            </a:endParaRPr>
          </a:p>
        </p:txBody>
      </p:sp>
      <p:pic>
        <p:nvPicPr>
          <p:cNvPr id="8" name="图片 7" descr="图片18"/>
          <p:cNvPicPr>
            <a:picLocks noChangeAspect="1"/>
          </p:cNvPicPr>
          <p:nvPr>
            <p:custDataLst>
              <p:tags r:id="rId3"/>
            </p:custDataLst>
          </p:nvPr>
        </p:nvPicPr>
        <p:blipFill>
          <a:blip r:embed="rId4"/>
          <a:stretch>
            <a:fillRect/>
          </a:stretch>
        </p:blipFill>
        <p:spPr>
          <a:xfrm>
            <a:off x="7827046" y="849149"/>
            <a:ext cx="1315145" cy="1315145"/>
          </a:xfrm>
          <a:prstGeom prst="rect">
            <a:avLst/>
          </a:prstGeom>
        </p:spPr>
      </p:pic>
      <p:pic>
        <p:nvPicPr>
          <p:cNvPr id="6" name="图片 5" descr="图片19"/>
          <p:cNvPicPr>
            <a:picLocks noChangeAspect="1"/>
          </p:cNvPicPr>
          <p:nvPr>
            <p:custDataLst>
              <p:tags r:id="rId5"/>
            </p:custDataLst>
          </p:nvPr>
        </p:nvPicPr>
        <p:blipFill>
          <a:blip r:embed="rId6"/>
          <a:stretch>
            <a:fillRect/>
          </a:stretch>
        </p:blipFill>
        <p:spPr>
          <a:xfrm>
            <a:off x="0" y="4685596"/>
            <a:ext cx="1315145" cy="1315145"/>
          </a:xfrm>
          <a:prstGeom prst="rect">
            <a:avLst/>
          </a:prstGeom>
        </p:spPr>
      </p:pic>
      <p:sp>
        <p:nvSpPr>
          <p:cNvPr id="2" name="标题 1"/>
          <p:cNvSpPr>
            <a:spLocks noGrp="1"/>
          </p:cNvSpPr>
          <p:nvPr>
            <p:ph type="title" hasCustomPrompt="1"/>
            <p:custDataLst>
              <p:tags r:id="rId7"/>
            </p:custDataLst>
          </p:nvPr>
        </p:nvSpPr>
        <p:spPr>
          <a:xfrm>
            <a:off x="1142100" y="1861650"/>
            <a:ext cx="6858000" cy="1790100"/>
          </a:xfrm>
        </p:spPr>
        <p:txBody>
          <a:bodyPr anchor="b"/>
          <a:lstStyle>
            <a:lvl1pPr algn="ctr">
              <a:defRPr sz="6000" baseline="0">
                <a:solidFill>
                  <a:schemeClr val="tx1"/>
                </a:solidFill>
                <a:latin typeface="Arial" panose="020B0604020202020204" pitchFamily="34" charset="0"/>
                <a:ea typeface="微软雅黑" panose="020B0503020204020204" pitchFamily="34" charset="-122"/>
              </a:defRPr>
            </a:lvl1pPr>
          </a:lstStyle>
          <a:p>
            <a:r>
              <a:rPr lang="zh-CN" altLang="en-US" dirty="0"/>
              <a:t>单击此处编辑标题</a:t>
            </a:r>
            <a:endParaRPr lang="zh-CN" altLang="en-US" dirty="0"/>
          </a:p>
        </p:txBody>
      </p:sp>
      <p:sp>
        <p:nvSpPr>
          <p:cNvPr id="3" name="日期占位符 2"/>
          <p:cNvSpPr>
            <a:spLocks noGrp="1"/>
          </p:cNvSpPr>
          <p:nvPr>
            <p:ph type="dt" sz="half" idx="10"/>
            <p:custDataLst>
              <p:tags r:id="rId8"/>
            </p:custDataLst>
          </p:nvPr>
        </p:nvSpPr>
        <p:spPr/>
        <p:txBody>
          <a:bodyPr/>
          <a:lstStyle>
            <a:lvl1pPr>
              <a:defRPr>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9"/>
            </p:custDataLst>
          </p:nvPr>
        </p:nvSpPr>
        <p:spPr/>
        <p:txBody>
          <a:bodyPr/>
          <a:lstStyle>
            <a:lvl1pPr>
              <a:defRPr>
                <a:latin typeface="Arial" panose="020B0604020202020204" pitchFamily="34" charset="0"/>
                <a:ea typeface="微软雅黑" panose="020B0503020204020204" pitchFamily="34" charset="-122"/>
              </a:defRPr>
            </a:lvl1pPr>
          </a:lstStyle>
          <a:p>
            <a:endParaRPr lang="zh-CN" altLang="en-US" dirty="0"/>
          </a:p>
        </p:txBody>
      </p:sp>
      <p:sp>
        <p:nvSpPr>
          <p:cNvPr id="5" name="灯片编号占位符 4"/>
          <p:cNvSpPr>
            <a:spLocks noGrp="1"/>
          </p:cNvSpPr>
          <p:nvPr>
            <p:ph type="sldNum" sz="quarter" idx="12"/>
            <p:custDataLst>
              <p:tags r:id="rId10"/>
            </p:custDataLst>
          </p:nvPr>
        </p:nvSpPr>
        <p:spPr/>
        <p:txBody>
          <a:bodyPr/>
          <a:lstStyle>
            <a:lvl1pPr>
              <a:defRPr>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11"/>
            </p:custDataLst>
          </p:nvPr>
        </p:nvSpPr>
        <p:spPr>
          <a:xfrm>
            <a:off x="1141810" y="3754350"/>
            <a:ext cx="6858000" cy="1242000"/>
          </a:xfrm>
        </p:spPr>
        <p:txBody>
          <a:bodyPr/>
          <a:lstStyle>
            <a:lvl1pPr algn="ctr">
              <a:defRPr baseline="0">
                <a:solidFill>
                  <a:schemeClr val="tx1"/>
                </a:solidFill>
                <a:latin typeface="Arial" panose="020B0604020202020204" pitchFamily="34" charset="0"/>
                <a:ea typeface="微软雅黑" panose="020B0503020204020204" pitchFamily="3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a:prstGeom prst="rect">
            <a:avLst/>
          </a:prstGeo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a:prstGeom prst="rect">
            <a:avLst/>
          </a:prstGeo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endParaRPr lang="zh-CN" altLang="en-US" smtClean="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955"/>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28650" y="1825625"/>
            <a:ext cx="3886200" cy="4351338"/>
          </a:xfrm>
          <a:prstGeom prst="rect">
            <a:avLst/>
          </a:prstGeo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29150" y="1825625"/>
            <a:ext cx="3886200" cy="4351338"/>
          </a:xfrm>
          <a:prstGeom prst="rect">
            <a:avLst/>
          </a:prstGeo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a:prstGeom prst="rect">
            <a:avLst/>
          </a:prstGeo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90081" y="1778438"/>
            <a:ext cx="3655181" cy="823912"/>
          </a:xfrm>
          <a:prstGeom prst="rect">
            <a:avLst/>
          </a:prstGeo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90081" y="2665379"/>
            <a:ext cx="3655181" cy="3524284"/>
          </a:xfrm>
          <a:prstGeom prst="rect">
            <a:avLst/>
          </a:prstGeo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92704" y="1778438"/>
            <a:ext cx="3673182" cy="823912"/>
          </a:xfrm>
          <a:prstGeom prst="rect">
            <a:avLst/>
          </a:prstGeo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92704" y="2665379"/>
            <a:ext cx="3673182" cy="3524284"/>
          </a:xfrm>
          <a:prstGeom prst="rect">
            <a:avLst/>
          </a:prstGeo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955"/>
            <a:ext cx="8229600" cy="1143000"/>
          </a:xfrm>
          <a:prstGeom prst="rect">
            <a:avLst/>
          </a:prstGeom>
        </p:spPr>
        <p:txBody>
          <a:bodyPr/>
          <a:lstStyle/>
          <a:p>
            <a:r>
              <a:rPr lang="zh-CN" altLang="en-US" smtClean="0"/>
              <a:t>单击此处编辑母版标题样式</a:t>
            </a:r>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a:prstGeom prst="rect">
            <a:avLst/>
          </a:prstGeo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5"/>
            <a:ext cx="4629150" cy="4873625"/>
          </a:xfrm>
          <a:prstGeom prst="rect">
            <a:avLst/>
          </a:prstGeo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a:prstGeom prst="rect">
            <a:avLst/>
          </a:prstGeo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endParaRPr lang="zh-CN" altLang="en-US" smtClean="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a:prstGeom prst="rect">
            <a:avLst/>
          </a:prstGeo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457201"/>
            <a:ext cx="4629150" cy="5403850"/>
          </a:xfrm>
          <a:prstGeom prst="rect">
            <a:avLst/>
          </a:prstGeo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3124012" cy="3811588"/>
          </a:xfrm>
          <a:prstGeom prst="rect">
            <a:avLst/>
          </a:prstGeo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smtClean="0"/>
              <a:t>单击此处编辑母版文本样式</a:t>
            </a:r>
            <a:endParaRPr lang="zh-CN" altLang="en-US" smtClean="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7" Type="http://schemas.openxmlformats.org/officeDocument/2006/relationships/theme" Target="../theme/theme1.xml"/><Relationship Id="rId16" Type="http://schemas.openxmlformats.org/officeDocument/2006/relationships/image" Target="../media/image7.png"/><Relationship Id="rId15" Type="http://schemas.openxmlformats.org/officeDocument/2006/relationships/image" Target="../media/image6.png"/><Relationship Id="rId14" Type="http://schemas.openxmlformats.org/officeDocument/2006/relationships/image" Target="../media/image4.png"/><Relationship Id="rId13" Type="http://schemas.openxmlformats.org/officeDocument/2006/relationships/image" Target="../media/image3.png"/><Relationship Id="rId12" Type="http://schemas.openxmlformats.org/officeDocument/2006/relationships/image" Target="../media/image5.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2" Type="http://schemas.openxmlformats.org/officeDocument/2006/relationships/theme" Target="../theme/theme2.xml"/><Relationship Id="rId21" Type="http://schemas.openxmlformats.org/officeDocument/2006/relationships/tags" Target="../tags/tag88.xml"/><Relationship Id="rId20" Type="http://schemas.openxmlformats.org/officeDocument/2006/relationships/tags" Target="../tags/tag87.xml"/><Relationship Id="rId2" Type="http://schemas.openxmlformats.org/officeDocument/2006/relationships/slideLayout" Target="../slideLayouts/slideLayout13.xml"/><Relationship Id="rId19" Type="http://schemas.openxmlformats.org/officeDocument/2006/relationships/tags" Target="../tags/tag86.xml"/><Relationship Id="rId18" Type="http://schemas.openxmlformats.org/officeDocument/2006/relationships/slideLayout" Target="../slideLayouts/slideLayout29.xml"/><Relationship Id="rId17" Type="http://schemas.openxmlformats.org/officeDocument/2006/relationships/slideLayout" Target="../slideLayouts/slideLayout28.xml"/><Relationship Id="rId16" Type="http://schemas.openxmlformats.org/officeDocument/2006/relationships/slideLayout" Target="../slideLayouts/slideLayout27.xml"/><Relationship Id="rId15" Type="http://schemas.openxmlformats.org/officeDocument/2006/relationships/slideLayout" Target="../slideLayouts/slideLayout26.xml"/><Relationship Id="rId14" Type="http://schemas.openxmlformats.org/officeDocument/2006/relationships/slideLayout" Target="../slideLayouts/slideLayout25.xml"/><Relationship Id="rId13" Type="http://schemas.openxmlformats.org/officeDocument/2006/relationships/slideLayout" Target="../slideLayouts/slideLayout24.xml"/><Relationship Id="rId12" Type="http://schemas.openxmlformats.org/officeDocument/2006/relationships/slideLayout" Target="../slideLayouts/slideLayout23.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0">
          <a:blip r:embed="rId12"/>
          <a:stretch>
            <a:fillRect/>
          </a:stretch>
        </a:blipFill>
        <a:effectLst/>
      </p:bgPr>
    </p:bg>
    <p:spTree>
      <p:nvGrpSpPr>
        <p:cNvPr id="1" name=""/>
        <p:cNvGrpSpPr/>
        <p:nvPr/>
      </p:nvGrpSpPr>
      <p:grpSpPr/>
      <p:grpSp>
        <p:nvGrpSpPr>
          <p:cNvPr id="1031" name="组合 1030"/>
          <p:cNvGrpSpPr/>
          <p:nvPr userDrawn="1"/>
        </p:nvGrpSpPr>
        <p:grpSpPr>
          <a:xfrm>
            <a:off x="6084888" y="6381750"/>
            <a:ext cx="2736850" cy="398463"/>
            <a:chOff x="2145" y="3458"/>
            <a:chExt cx="2616" cy="381"/>
          </a:xfrm>
        </p:grpSpPr>
        <p:pic>
          <p:nvPicPr>
            <p:cNvPr id="1032" name="图片 1031" descr="yjsy"/>
            <p:cNvPicPr>
              <a:picLocks noChangeAspect="1"/>
            </p:cNvPicPr>
            <p:nvPr userDrawn="1"/>
          </p:nvPicPr>
          <p:blipFill>
            <a:blip r:embed="rId13"/>
            <a:stretch>
              <a:fillRect/>
            </a:stretch>
          </p:blipFill>
          <p:spPr>
            <a:xfrm>
              <a:off x="2244" y="3458"/>
              <a:ext cx="2517" cy="337"/>
            </a:xfrm>
            <a:prstGeom prst="rect">
              <a:avLst/>
            </a:prstGeom>
            <a:noFill/>
            <a:ln w="9525">
              <a:noFill/>
            </a:ln>
          </p:spPr>
        </p:pic>
        <p:pic>
          <p:nvPicPr>
            <p:cNvPr id="1033" name="图片 1032" descr="bz"/>
            <p:cNvPicPr>
              <a:picLocks noChangeAspect="1"/>
            </p:cNvPicPr>
            <p:nvPr userDrawn="1"/>
          </p:nvPicPr>
          <p:blipFill>
            <a:blip r:embed="rId14"/>
            <a:stretch>
              <a:fillRect/>
            </a:stretch>
          </p:blipFill>
          <p:spPr>
            <a:xfrm>
              <a:off x="2145" y="3475"/>
              <a:ext cx="372" cy="364"/>
            </a:xfrm>
            <a:prstGeom prst="rect">
              <a:avLst/>
            </a:prstGeom>
            <a:noFill/>
            <a:ln w="9525">
              <a:noFill/>
            </a:ln>
          </p:spPr>
        </p:pic>
      </p:grpSp>
      <p:pic>
        <p:nvPicPr>
          <p:cNvPr id="1034" name="图片 1033" descr="tx"/>
          <p:cNvPicPr>
            <a:picLocks noChangeAspect="1"/>
          </p:cNvPicPr>
          <p:nvPr userDrawn="1"/>
        </p:nvPicPr>
        <p:blipFill>
          <a:blip r:embed="rId15"/>
          <a:srcRect l="2686"/>
          <a:stretch>
            <a:fillRect/>
          </a:stretch>
        </p:blipFill>
        <p:spPr>
          <a:xfrm>
            <a:off x="0" y="0"/>
            <a:ext cx="9144000" cy="922338"/>
          </a:xfrm>
          <a:prstGeom prst="rect">
            <a:avLst/>
          </a:prstGeom>
          <a:noFill/>
          <a:ln w="9525">
            <a:noFill/>
          </a:ln>
        </p:spPr>
      </p:pic>
      <p:sp>
        <p:nvSpPr>
          <p:cNvPr id="1035" name="文本框 1034"/>
          <p:cNvSpPr txBox="1"/>
          <p:nvPr userDrawn="1"/>
        </p:nvSpPr>
        <p:spPr>
          <a:xfrm>
            <a:off x="857250" y="49213"/>
            <a:ext cx="3313113" cy="701675"/>
          </a:xfrm>
          <a:prstGeom prst="rect">
            <a:avLst/>
          </a:prstGeom>
          <a:noFill/>
          <a:ln w="9525">
            <a:noFill/>
          </a:ln>
        </p:spPr>
        <p:txBody>
          <a:bodyPr>
            <a:spAutoFit/>
          </a:bodyPr>
          <a:p>
            <a:pPr lvl="0" algn="ctr">
              <a:spcBef>
                <a:spcPct val="50000"/>
              </a:spcBef>
            </a:pPr>
            <a:r>
              <a:rPr lang="zh-CN" altLang="en-US" sz="4000" dirty="0">
                <a:latin typeface="Arial" panose="020B0604020202020204" pitchFamily="34" charset="0"/>
                <a:ea typeface="黑体" panose="02010609060101010101" pitchFamily="49" charset="-122"/>
              </a:rPr>
              <a:t>此处添加课题</a:t>
            </a:r>
            <a:endParaRPr lang="zh-CN" altLang="en-US" sz="4000" dirty="0">
              <a:latin typeface="Arial" panose="020B0604020202020204" pitchFamily="34" charset="0"/>
              <a:ea typeface="黑体" panose="02010609060101010101" pitchFamily="49" charset="-122"/>
            </a:endParaRPr>
          </a:p>
        </p:txBody>
      </p:sp>
      <p:pic>
        <p:nvPicPr>
          <p:cNvPr id="1036" name="图片 1035" descr="jt1"/>
          <p:cNvPicPr>
            <a:picLocks noChangeAspect="1"/>
          </p:cNvPicPr>
          <p:nvPr userDrawn="1"/>
        </p:nvPicPr>
        <p:blipFill>
          <a:blip r:embed="rId16"/>
          <a:stretch>
            <a:fillRect/>
          </a:stretch>
        </p:blipFill>
        <p:spPr>
          <a:xfrm>
            <a:off x="347663" y="204788"/>
            <a:ext cx="547687" cy="476250"/>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p:txStyles>
    <p:titleStyle>
      <a:lvl1pPr marL="0" lvl="0" indent="0" algn="l" defTabSz="914400" rtl="0" eaLnBrk="1" fontAlgn="base" latinLnBrk="0" hangingPunct="1">
        <a:lnSpc>
          <a:spcPct val="100000"/>
        </a:lnSpc>
        <a:spcBef>
          <a:spcPct val="0"/>
        </a:spcBef>
        <a:spcAft>
          <a:spcPct val="0"/>
        </a:spcAft>
        <a:buNone/>
        <a:defRPr sz="3200" b="1" i="0" u="none" kern="1200" baseline="0">
          <a:solidFill>
            <a:schemeClr val="tx2"/>
          </a:solidFill>
          <a:latin typeface="+mj-lt"/>
          <a:ea typeface="+mj-ea"/>
          <a:cs typeface="+mj-cs"/>
        </a:defRPr>
      </a:lvl1pPr>
    </p:titleStyle>
    <p:bodyStyle>
      <a:lvl1pPr marL="342900" lvl="0" indent="-342900" algn="l" defTabSz="914400" rtl="0" eaLnBrk="1" fontAlgn="base" latinLnBrk="0" hangingPunct="1">
        <a:lnSpc>
          <a:spcPct val="100000"/>
        </a:lnSpc>
        <a:spcBef>
          <a:spcPct val="20000"/>
        </a:spcBef>
        <a:spcAft>
          <a:spcPct val="0"/>
        </a:spcAft>
        <a:buChar char="•"/>
        <a:defRPr sz="2600" b="0" i="0" u="none" kern="1200" baseline="0">
          <a:solidFill>
            <a:schemeClr val="tx1"/>
          </a:solidFill>
          <a:latin typeface="+mn-lt"/>
          <a:ea typeface="+mn-ea"/>
          <a:cs typeface="+mn-cs"/>
        </a:defRPr>
      </a:lvl1pPr>
      <a:lvl2pPr marL="742950" lvl="1" indent="-28575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2pPr>
      <a:lvl3pPr marL="1143000" lvl="2" indent="-228600" algn="l" defTabSz="914400" rtl="0" eaLnBrk="1" fontAlgn="base" latinLnBrk="0" hangingPunct="1">
        <a:lnSpc>
          <a:spcPct val="100000"/>
        </a:lnSpc>
        <a:spcBef>
          <a:spcPct val="20000"/>
        </a:spcBef>
        <a:spcAft>
          <a:spcPct val="0"/>
        </a:spcAft>
        <a:buChar char="•"/>
        <a:defRPr sz="2200" b="0" i="0" u="none" kern="1200" baseline="0">
          <a:solidFill>
            <a:schemeClr val="tx1"/>
          </a:solidFill>
          <a:latin typeface="+mn-lt"/>
          <a:ea typeface="+mn-ea"/>
          <a:cs typeface="+mn-cs"/>
        </a:defRPr>
      </a:lvl3pPr>
      <a:lvl4pPr marL="1600200" lvl="3"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mn-lt"/>
          <a:ea typeface="+mn-ea"/>
          <a:cs typeface="+mn-cs"/>
        </a:defRPr>
      </a:lvl5pPr>
      <a:lvl6pPr marL="2514600" lvl="5"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mn-lt"/>
          <a:ea typeface="+mn-ea"/>
          <a:cs typeface="+mn-cs"/>
        </a:defRPr>
      </a:lvl6pPr>
      <a:lvl7pPr marL="2971800" lvl="6"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mn-lt"/>
          <a:ea typeface="+mn-ea"/>
          <a:cs typeface="+mn-cs"/>
        </a:defRPr>
      </a:lvl7pPr>
      <a:lvl8pPr marL="3429000" lvl="7"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mn-lt"/>
          <a:ea typeface="+mn-ea"/>
          <a:cs typeface="+mn-cs"/>
        </a:defRPr>
      </a:lvl8pPr>
      <a:lvl9pPr marL="3886200" lvl="8"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mn-lt"/>
          <a:ea typeface="+mn-ea"/>
          <a:cs typeface="+mn-cs"/>
        </a:defRPr>
      </a:lvl9pPr>
    </p:bodyStyle>
    <p:other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9"/>
            </p:custDataLst>
          </p:nvPr>
        </p:nvSpPr>
        <p:spPr>
          <a:xfrm>
            <a:off x="502412" y="1189673"/>
            <a:ext cx="8139178" cy="331473"/>
          </a:xfrm>
          <a:prstGeom prst="rect">
            <a:avLst/>
          </a:prstGeom>
        </p:spPr>
        <p:txBody>
          <a:bodyPr vert="horz" wrap="square" lIns="90170" tIns="46990" rIns="90170" bIns="4699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20"/>
            </p:custDataLst>
          </p:nvPr>
        </p:nvSpPr>
        <p:spPr>
          <a:xfrm>
            <a:off x="502412" y="1578299"/>
            <a:ext cx="8139178" cy="4041680"/>
          </a:xfrm>
          <a:prstGeom prst="rect">
            <a:avLst/>
          </a:prstGeom>
        </p:spPr>
        <p:txBody>
          <a:bodyPr vert="horz" wrap="square" lIns="90170" tIns="46990" rIns="90170" bIns="4699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nvPr>
        </p:nvSpPr>
        <p:spPr>
          <a:xfrm>
            <a:off x="659807" y="5619625"/>
            <a:ext cx="2025000" cy="237600"/>
          </a:xfrm>
          <a:prstGeom prst="rect">
            <a:avLst/>
          </a:prstGeom>
        </p:spPr>
        <p:txBody>
          <a:bodyPr vert="horz" wrap="square" lIns="91440" tIns="45720" rIns="91440" bIns="45720" rtlCol="0" anchor="ctr">
            <a:normAutofit/>
          </a:bodyPr>
          <a:lstStyle>
            <a:lvl1pPr algn="l">
              <a:defRPr sz="1200">
                <a:solidFill>
                  <a:schemeClr val="tx1">
                    <a:tint val="75000"/>
                  </a:schemeClr>
                </a:solidFill>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nvPr>
        </p:nvSpPr>
        <p:spPr>
          <a:xfrm>
            <a:off x="3087000" y="5619625"/>
            <a:ext cx="2970000" cy="237600"/>
          </a:xfrm>
          <a:prstGeom prst="rect">
            <a:avLst/>
          </a:prstGeom>
        </p:spPr>
        <p:txBody>
          <a:bodyPr vert="horz" wrap="square" lIns="91440" tIns="45720" rIns="91440" bIns="45720" rtlCol="0" anchor="ctr">
            <a:normAutofit/>
          </a:bodyPr>
          <a:lstStyle>
            <a:lvl1pPr algn="ctr">
              <a:defRPr sz="1200">
                <a:solidFill>
                  <a:schemeClr val="tx1">
                    <a:tint val="75000"/>
                  </a:schemeClr>
                </a:solidFill>
                <a:latin typeface="Arial" panose="020B0604020202020204" pitchFamily="34" charset="0"/>
                <a:ea typeface="微软雅黑" panose="020B0503020204020204" pitchFamily="34" charset="-122"/>
              </a:defRPr>
            </a:lvl1pPr>
          </a:lstStyle>
          <a:p>
            <a:endParaRPr lang="zh-CN" altLang="en-US" dirty="0"/>
          </a:p>
        </p:txBody>
      </p:sp>
      <p:sp>
        <p:nvSpPr>
          <p:cNvPr id="6" name="灯片编号占位符 5"/>
          <p:cNvSpPr>
            <a:spLocks noGrp="1"/>
          </p:cNvSpPr>
          <p:nvPr>
            <p:ph type="sldNum" sz="quarter" idx="4"/>
          </p:nvPr>
        </p:nvSpPr>
        <p:spPr>
          <a:xfrm>
            <a:off x="6457950" y="5619625"/>
            <a:ext cx="2025000" cy="237600"/>
          </a:xfrm>
          <a:prstGeom prst="rect">
            <a:avLst/>
          </a:prstGeom>
        </p:spPr>
        <p:txBody>
          <a:bodyPr vert="horz" wrap="square" lIns="91440" tIns="45720" rIns="91440" bIns="45720" rtlCol="0" anchor="ctr">
            <a:normAutofit/>
          </a:bodyPr>
          <a:lstStyle>
            <a:lvl1pPr algn="r">
              <a:defRPr sz="1200">
                <a:solidFill>
                  <a:schemeClr val="tx1">
                    <a:tint val="75000"/>
                  </a:schemeClr>
                </a:solidFill>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dirty="0"/>
          </a:p>
        </p:txBody>
      </p:sp>
      <p:sp>
        <p:nvSpPr>
          <p:cNvPr id="7" name="KSO_TEMPLATE" hidden="1"/>
          <p:cNvSpPr/>
          <p:nvPr userDrawn="1">
            <p:custDataLst>
              <p:tags r:id="rId21"/>
            </p:custDataLst>
          </p:nvPr>
        </p:nvSpPr>
        <p:spPr>
          <a:xfrm>
            <a:off x="0" y="85725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35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Lst>
  <p:txStyles>
    <p:titleStyle>
      <a:lvl1pPr algn="l" defTabSz="914400" rtl="0" eaLnBrk="1" fontAlgn="auto" latinLnBrk="0" hangingPunct="1">
        <a:lnSpc>
          <a:spcPct val="100000"/>
        </a:lnSpc>
        <a:spcBef>
          <a:spcPct val="0"/>
        </a:spcBef>
        <a:buNone/>
        <a:defRPr sz="2400" b="1" u="none" strike="noStrike" kern="1200" cap="none" spc="200" normalizeH="0">
          <a:solidFill>
            <a:schemeClr val="tx1"/>
          </a:solidFill>
          <a:uFillTx/>
          <a:latin typeface="Arial" panose="020B0604020202020204" pitchFamily="34" charset="0"/>
          <a:ea typeface="微软雅黑" panose="020B0503020204020204" pitchFamily="34" charset="-122"/>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Arial" panose="020B0604020202020204" pitchFamily="34" charset="0"/>
          <a:ea typeface="微软雅黑" panose="020B0503020204020204" pitchFamily="34" charset="-122"/>
          <a:cs typeface="+mn-cs"/>
        </a:defRPr>
      </a:lvl1pPr>
      <a:lvl2pPr marL="685800"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sz="1600" u="none" strike="noStrike" kern="1200" cap="none" spc="150" normalizeH="0" baseline="0">
          <a:solidFill>
            <a:schemeClr val="tx1"/>
          </a:solidFill>
          <a:uFillTx/>
          <a:latin typeface="Arial" panose="020B0604020202020204" pitchFamily="34" charset="0"/>
          <a:ea typeface="微软雅黑" panose="020B0503020204020204" pitchFamily="34" charset="-122"/>
          <a:cs typeface="+mn-cs"/>
        </a:defRPr>
      </a:lvl2pPr>
      <a:lvl3pPr marL="11430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Arial" panose="020B0604020202020204" pitchFamily="34" charset="0"/>
          <a:ea typeface="微软雅黑" panose="020B0503020204020204" pitchFamily="34" charset="-122"/>
          <a:cs typeface="+mn-cs"/>
        </a:defRPr>
      </a:lvl3pPr>
      <a:lvl4pPr marL="16002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Arial" panose="020B0604020202020204" pitchFamily="34" charset="0"/>
          <a:ea typeface="微软雅黑" panose="020B0503020204020204" pitchFamily="34" charset="-122"/>
          <a:cs typeface="+mn-cs"/>
        </a:defRPr>
      </a:lvl4pPr>
      <a:lvl5pPr marL="20574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Arial" panose="020B0604020202020204" pitchFamily="34" charset="0"/>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5" Type="http://schemas.openxmlformats.org/officeDocument/2006/relationships/slideLayout" Target="../slideLayouts/slideLayout12.xml"/><Relationship Id="rId4" Type="http://schemas.openxmlformats.org/officeDocument/2006/relationships/tags" Target="../tags/tag92.xml"/><Relationship Id="rId3" Type="http://schemas.openxmlformats.org/officeDocument/2006/relationships/tags" Target="../tags/tag91.xml"/><Relationship Id="rId2" Type="http://schemas.openxmlformats.org/officeDocument/2006/relationships/tags" Target="../tags/tag90.xml"/><Relationship Id="rId1" Type="http://schemas.openxmlformats.org/officeDocument/2006/relationships/tags" Target="../tags/tag89.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ags" Target="../tags/tag93.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ags" Target="../tags/tag94.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ags" Target="../tags/tag9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cxnSp>
        <p:nvCxnSpPr>
          <p:cNvPr id="10" name="直接连接符 9"/>
          <p:cNvCxnSpPr/>
          <p:nvPr>
            <p:custDataLst>
              <p:tags r:id="rId1"/>
            </p:custDataLst>
          </p:nvPr>
        </p:nvCxnSpPr>
        <p:spPr>
          <a:xfrm flipH="1">
            <a:off x="914422" y="4528910"/>
            <a:ext cx="3619025" cy="0"/>
          </a:xfrm>
          <a:prstGeom prst="line">
            <a:avLst/>
          </a:prstGeom>
          <a:ln>
            <a:solidFill>
              <a:schemeClr val="dk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2" name="标题 1"/>
          <p:cNvSpPr/>
          <p:nvPr>
            <p:ph type="ctrTitle" idx="2"/>
            <p:custDataLst>
              <p:tags r:id="rId2"/>
            </p:custDataLst>
          </p:nvPr>
        </p:nvSpPr>
        <p:spPr>
          <a:xfrm>
            <a:off x="755672" y="1773062"/>
            <a:ext cx="3619024" cy="1384994"/>
          </a:xfrm>
        </p:spPr>
        <p:txBody>
          <a:bodyPr/>
          <a:p>
            <a:r>
              <a:rPr lang="zh-CN" altLang="en-US">
                <a:solidFill>
                  <a:srgbClr val="E9AA1B"/>
                </a:solidFill>
              </a:rPr>
              <a:t>政策解读</a:t>
            </a:r>
            <a:endParaRPr lang="zh-CN" altLang="en-US">
              <a:solidFill>
                <a:srgbClr val="E9AA1B"/>
              </a:solidFill>
            </a:endParaRPr>
          </a:p>
        </p:txBody>
      </p:sp>
      <p:sp>
        <p:nvSpPr>
          <p:cNvPr id="5" name="副标题 4"/>
          <p:cNvSpPr/>
          <p:nvPr>
            <p:ph type="subTitle" idx="3"/>
            <p:custDataLst>
              <p:tags r:id="rId3"/>
            </p:custDataLst>
          </p:nvPr>
        </p:nvSpPr>
        <p:spPr>
          <a:xfrm>
            <a:off x="683260" y="3789045"/>
            <a:ext cx="4465955" cy="1558925"/>
          </a:xfrm>
        </p:spPr>
        <p:txBody>
          <a:bodyPr>
            <a:noAutofit/>
          </a:bodyPr>
          <a:p>
            <a:pPr>
              <a:lnSpc>
                <a:spcPts val="3760"/>
              </a:lnSpc>
            </a:pPr>
            <a:r>
              <a:rPr lang="zh-CN" altLang="en-US" sz="2300">
                <a:solidFill>
                  <a:schemeClr val="lt1"/>
                </a:solidFill>
                <a:latin typeface="方正准圆_GBK" panose="03000509000000000000" charset="-122"/>
                <a:ea typeface="方正准圆_GBK" panose="03000509000000000000" charset="-122"/>
              </a:rPr>
              <a:t>五台山风景名胜区关于加强全民健身场地设施建设补齐健身设施短板五年行动计划</a:t>
            </a:r>
            <a:endParaRPr lang="zh-CN" altLang="en-US" sz="2300">
              <a:solidFill>
                <a:schemeClr val="lt1"/>
              </a:solidFill>
              <a:latin typeface="方正准圆_GBK" panose="03000509000000000000" charset="-122"/>
              <a:ea typeface="方正准圆_GBK" panose="03000509000000000000" charset="-122"/>
            </a:endParaRPr>
          </a:p>
        </p:txBody>
      </p:sp>
    </p:spTree>
    <p:custDataLst>
      <p:tags r:id="rId4"/>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502285" y="1772920"/>
            <a:ext cx="8139430" cy="4306570"/>
          </a:xfrm>
        </p:spPr>
        <p:txBody>
          <a:bodyPr/>
          <a:p>
            <a:r>
              <a:rPr>
                <a:solidFill>
                  <a:schemeClr val="tx1"/>
                </a:solidFill>
                <a:latin typeface="方正准圆_GBK" panose="03000509000000000000" charset="-122"/>
                <a:ea typeface="方正准圆_GBK" panose="03000509000000000000" charset="-122"/>
                <a:sym typeface="+mn-ea"/>
              </a:rPr>
              <a:t>为贯彻全民健身国家战略，构建更高水平的全民健身公共服务体系，根据《忻州市人民政府办公室关于印发忻州市加强全民健身场地设施建设补齐健身设施短板实施方案的通知》（忻政办发〔2022〕10号），结合景区实际，制定景区“十四五”期间健身设施补短板行动计划。</a:t>
            </a:r>
            <a:endParaRPr>
              <a:solidFill>
                <a:schemeClr val="tx1"/>
              </a:solidFill>
              <a:latin typeface="方正准圆_GBK" panose="03000509000000000000" charset="-122"/>
              <a:ea typeface="方正准圆_GBK" panose="03000509000000000000" charset="-122"/>
              <a:sym typeface="+mn-ea"/>
            </a:endParaRPr>
          </a:p>
          <a:p>
            <a:pPr marL="0" indent="0">
              <a:buNone/>
            </a:pPr>
            <a:endParaRPr>
              <a:solidFill>
                <a:schemeClr val="tx1"/>
              </a:solidFill>
              <a:latin typeface="方正准圆_GBK" panose="03000509000000000000" charset="-122"/>
              <a:ea typeface="方正准圆_GBK" panose="03000509000000000000" charset="-122"/>
              <a:sym typeface="+mn-ea"/>
            </a:endParaRPr>
          </a:p>
          <a:p>
            <a:endParaRPr lang="zh-CN" altLang="en-US">
              <a:solidFill>
                <a:schemeClr val="tx1"/>
              </a:solidFill>
              <a:latin typeface="方正准圆_GBK" panose="03000509000000000000" charset="-122"/>
              <a:ea typeface="方正准圆_GBK" panose="03000509000000000000" charset="-122"/>
            </a:endParaRPr>
          </a:p>
          <a:p>
            <a:r>
              <a:rPr lang="zh-CN" altLang="en-US">
                <a:solidFill>
                  <a:schemeClr val="tx1"/>
                </a:solidFill>
                <a:latin typeface="方正准圆_GBK" panose="03000509000000000000" charset="-122"/>
                <a:ea typeface="方正准圆_GBK" panose="03000509000000000000" charset="-122"/>
              </a:rPr>
              <a:t>以习近平新时代中国特色社会主义思想为指导，全面贯彻落实党的十九大和十九届历次全会精神，深刻领悟习近平总书记关于体育工作的重要论述，落实健康中国战略和全民健身国家战略，大力实施全民健身场地设施补短板工程，满足人民对健康的需求，全方位推进景区全民健身事业高质量发展。</a:t>
            </a:r>
            <a:endParaRPr lang="zh-CN" altLang="en-US">
              <a:solidFill>
                <a:schemeClr val="tx1"/>
              </a:solidFill>
              <a:latin typeface="方正准圆_GBK" panose="03000509000000000000" charset="-122"/>
              <a:ea typeface="方正准圆_GBK" panose="03000509000000000000" charset="-122"/>
            </a:endParaRPr>
          </a:p>
          <a:p>
            <a:endParaRPr lang="zh-CN" altLang="en-US">
              <a:solidFill>
                <a:schemeClr val="tx1"/>
              </a:solidFill>
              <a:latin typeface="方正准圆_GBK" panose="03000509000000000000" charset="-122"/>
              <a:ea typeface="方正准圆_GBK" panose="03000509000000000000" charset="-122"/>
            </a:endParaRPr>
          </a:p>
        </p:txBody>
      </p:sp>
      <p:sp>
        <p:nvSpPr>
          <p:cNvPr id="4" name="标题 3"/>
          <p:cNvSpPr/>
          <p:nvPr>
            <p:ph type="title"/>
          </p:nvPr>
        </p:nvSpPr>
        <p:spPr>
          <a:xfrm>
            <a:off x="502412" y="1196026"/>
            <a:ext cx="8139178" cy="331473"/>
          </a:xfrm>
        </p:spPr>
        <p:txBody>
          <a:bodyPr/>
          <a:p>
            <a:r>
              <a:rPr lang="en-US" altLang="zh-CN" sz="4000">
                <a:solidFill>
                  <a:srgbClr val="1C2531"/>
                </a:solidFill>
                <a:sym typeface="+mn-ea"/>
              </a:rPr>
              <a:t>   </a:t>
            </a:r>
            <a:r>
              <a:rPr sz="4000">
                <a:solidFill>
                  <a:srgbClr val="E9AA1B"/>
                </a:solidFill>
                <a:sym typeface="+mn-ea"/>
              </a:rPr>
              <a:t>制定背景</a:t>
            </a:r>
            <a:endParaRPr lang="zh-CN" altLang="en-US" sz="4000">
              <a:solidFill>
                <a:srgbClr val="E9AA1B"/>
              </a:solidFill>
              <a:sym typeface="+mn-ea"/>
            </a:endParaRPr>
          </a:p>
        </p:txBody>
      </p:sp>
      <p:sp>
        <p:nvSpPr>
          <p:cNvPr id="5" name="标题 1"/>
          <p:cNvSpPr>
            <a:spLocks noGrp="1"/>
          </p:cNvSpPr>
          <p:nvPr/>
        </p:nvSpPr>
        <p:spPr>
          <a:xfrm>
            <a:off x="755777" y="3500441"/>
            <a:ext cx="8139178" cy="331473"/>
          </a:xfrm>
          <a:prstGeom prst="rect">
            <a:avLst/>
          </a:prstGeom>
        </p:spPr>
        <p:txBody>
          <a:bodyPr vert="horz" wrap="square" lIns="90170" tIns="46990" rIns="90170" bIns="46990" rtlCol="0" anchor="ctr" anchorCtr="0">
            <a:noAutofit/>
          </a:bodyPr>
          <a:lstStyle>
            <a:lvl1pPr marL="0" marR="0" algn="l" defTabSz="914400" rtl="0" eaLnBrk="1" fontAlgn="auto" latinLnBrk="0" hangingPunct="1">
              <a:lnSpc>
                <a:spcPct val="100000"/>
              </a:lnSpc>
              <a:spcBef>
                <a:spcPct val="0"/>
              </a:spcBef>
              <a:buNone/>
              <a:defRPr kumimoji="0" lang="zh-CN" altLang="en-US" sz="2400" b="1" i="0" u="none" strike="noStrike" kern="1200" cap="none" spc="200" normalizeH="0" baseline="0" noProof="1" dirty="0">
                <a:solidFill>
                  <a:schemeClr val="tx1"/>
                </a:solidFill>
                <a:uFillTx/>
                <a:latin typeface="Arial" panose="020B0604020202020204" pitchFamily="34" charset="0"/>
                <a:ea typeface="微软雅黑" panose="020B0503020204020204" pitchFamily="34" charset="-122"/>
                <a:cs typeface="+mj-cs"/>
                <a:sym typeface="+mn-ea"/>
              </a:defRPr>
            </a:lvl1pPr>
          </a:lstStyle>
          <a:p>
            <a:endParaRPr sz="3600">
              <a:solidFill>
                <a:srgbClr val="1C2531"/>
              </a:solidFill>
              <a:sym typeface="+mn-ea"/>
            </a:endParaRPr>
          </a:p>
          <a:p>
            <a:r>
              <a:rPr lang="en-US" altLang="zh-CN" sz="3600">
                <a:solidFill>
                  <a:srgbClr val="1C2531"/>
                </a:solidFill>
                <a:sym typeface="+mn-ea"/>
              </a:rPr>
              <a:t> </a:t>
            </a:r>
            <a:r>
              <a:rPr lang="en-US" altLang="zh-CN" sz="3600">
                <a:solidFill>
                  <a:srgbClr val="E9AA1B"/>
                </a:solidFill>
                <a:sym typeface="+mn-ea"/>
              </a:rPr>
              <a:t> </a:t>
            </a:r>
            <a:r>
              <a:rPr sz="3600">
                <a:solidFill>
                  <a:srgbClr val="E9AA1B"/>
                </a:solidFill>
                <a:sym typeface="+mn-ea"/>
              </a:rPr>
              <a:t>指导思想</a:t>
            </a:r>
            <a:br>
              <a:rPr lang="zh-CN" altLang="en-US">
                <a:solidFill>
                  <a:srgbClr val="1C2531"/>
                </a:solidFill>
              </a:rPr>
            </a:br>
            <a:endParaRPr lang="zh-CN" altLang="en-US">
              <a:solidFill>
                <a:srgbClr val="1C2531"/>
              </a:solidFill>
            </a:endParaRPr>
          </a:p>
        </p:txBody>
      </p:sp>
    </p:spTree>
    <p:custDataLst>
      <p:tags r:id="rId1"/>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502285" y="1772920"/>
            <a:ext cx="8139430" cy="4306570"/>
          </a:xfrm>
        </p:spPr>
        <p:txBody>
          <a:bodyPr>
            <a:normAutofit fontScale="90000" lnSpcReduction="20000"/>
          </a:bodyPr>
          <a:p>
            <a:r>
              <a:rPr>
                <a:sym typeface="+mn-ea"/>
              </a:rPr>
              <a:t>到2025年，景区26个行政村公共体育设施全覆盖，人均场地面积达到2.6平方米，拟每万人拥有足球场地数量0.9块。全民健身设施配置更加丰富合理，运营管理水平显著提高，健身环境明显改善，形成供给丰富、布局合理、功能完善的健身设施网络，全方位推动景区全民健身事业高质量发展。</a:t>
            </a:r>
            <a:endParaRPr>
              <a:sym typeface="+mn-ea"/>
            </a:endParaRPr>
          </a:p>
          <a:p>
            <a:endParaRPr>
              <a:sym typeface="+mn-ea"/>
            </a:endParaRPr>
          </a:p>
          <a:p>
            <a:endParaRPr>
              <a:sym typeface="+mn-ea"/>
            </a:endParaRPr>
          </a:p>
          <a:p>
            <a:r>
              <a:rPr lang="en-US" altLang="zh-CN">
                <a:sym typeface="+mn-ea"/>
              </a:rPr>
              <a:t>2022——2025</a:t>
            </a:r>
            <a:r>
              <a:rPr>
                <a:sym typeface="+mn-ea"/>
              </a:rPr>
              <a:t>，摸清各行政村人口基数；</a:t>
            </a:r>
            <a:endParaRPr>
              <a:sym typeface="+mn-ea"/>
            </a:endParaRPr>
          </a:p>
          <a:p>
            <a:r>
              <a:rPr lang="en-US" altLang="zh-CN">
                <a:sym typeface="+mn-ea"/>
              </a:rPr>
              <a:t>2022</a:t>
            </a:r>
            <a:r>
              <a:rPr>
                <a:sym typeface="+mn-ea"/>
              </a:rPr>
              <a:t>，盘点各行政村的器材配置情况；</a:t>
            </a:r>
            <a:endParaRPr>
              <a:sym typeface="+mn-ea"/>
            </a:endParaRPr>
          </a:p>
          <a:p>
            <a:r>
              <a:rPr lang="en-US" altLang="zh-CN">
                <a:sym typeface="+mn-ea"/>
              </a:rPr>
              <a:t>2022</a:t>
            </a:r>
            <a:r>
              <a:rPr>
                <a:sym typeface="+mn-ea"/>
              </a:rPr>
              <a:t>，摸查社会力量办体育情况；</a:t>
            </a:r>
            <a:endParaRPr>
              <a:sym typeface="+mn-ea"/>
            </a:endParaRPr>
          </a:p>
          <a:p>
            <a:r>
              <a:rPr lang="en-US" altLang="zh-CN">
                <a:sym typeface="+mn-ea"/>
              </a:rPr>
              <a:t>2022——2025</a:t>
            </a:r>
            <a:r>
              <a:rPr>
                <a:sym typeface="+mn-ea"/>
              </a:rPr>
              <a:t>，积极与财政对接，预设各年度工作计划；</a:t>
            </a:r>
            <a:endParaRPr>
              <a:sym typeface="+mn-ea"/>
            </a:endParaRPr>
          </a:p>
          <a:p>
            <a:r>
              <a:rPr lang="en-US" altLang="zh-CN">
                <a:sym typeface="+mn-ea"/>
              </a:rPr>
              <a:t>2022——2025</a:t>
            </a:r>
            <a:r>
              <a:rPr>
                <a:sym typeface="+mn-ea"/>
              </a:rPr>
              <a:t>，承建景区年度工作报告中的重点体育项目工程；</a:t>
            </a:r>
            <a:endParaRPr>
              <a:sym typeface="+mn-ea"/>
            </a:endParaRPr>
          </a:p>
          <a:p>
            <a:r>
              <a:rPr lang="en-US" altLang="zh-CN">
                <a:sym typeface="+mn-ea"/>
              </a:rPr>
              <a:t>2022——2025</a:t>
            </a:r>
            <a:r>
              <a:rPr>
                <a:sym typeface="+mn-ea"/>
              </a:rPr>
              <a:t>，做好体育场地常态普查工作，完成统计上报和系统上传工作。</a:t>
            </a:r>
            <a:endParaRPr>
              <a:sym typeface="+mn-ea"/>
            </a:endParaRPr>
          </a:p>
          <a:p>
            <a:endParaRPr lang="zh-CN" altLang="en-US">
              <a:solidFill>
                <a:schemeClr val="tx1"/>
              </a:solidFill>
              <a:latin typeface="方正准圆_GBK" panose="03000509000000000000" charset="-122"/>
              <a:ea typeface="方正准圆_GBK" panose="03000509000000000000" charset="-122"/>
            </a:endParaRPr>
          </a:p>
        </p:txBody>
      </p:sp>
      <p:sp>
        <p:nvSpPr>
          <p:cNvPr id="4" name="标题 3"/>
          <p:cNvSpPr/>
          <p:nvPr>
            <p:ph type="title"/>
          </p:nvPr>
        </p:nvSpPr>
        <p:spPr>
          <a:xfrm>
            <a:off x="502412" y="1196026"/>
            <a:ext cx="8139178" cy="331473"/>
          </a:xfrm>
        </p:spPr>
        <p:txBody>
          <a:bodyPr/>
          <a:p>
            <a:r>
              <a:rPr lang="en-US" altLang="zh-CN" sz="4000">
                <a:solidFill>
                  <a:srgbClr val="1C2531"/>
                </a:solidFill>
                <a:sym typeface="+mn-ea"/>
              </a:rPr>
              <a:t>   </a:t>
            </a:r>
            <a:r>
              <a:rPr sz="4000">
                <a:solidFill>
                  <a:srgbClr val="EDAA1B"/>
                </a:solidFill>
                <a:sym typeface="+mn-ea"/>
              </a:rPr>
              <a:t>总体目标</a:t>
            </a:r>
            <a:endParaRPr sz="4000">
              <a:solidFill>
                <a:srgbClr val="EDAA1B"/>
              </a:solidFill>
              <a:sym typeface="+mn-ea"/>
            </a:endParaRPr>
          </a:p>
        </p:txBody>
      </p:sp>
      <p:sp>
        <p:nvSpPr>
          <p:cNvPr id="5" name="标题 1"/>
          <p:cNvSpPr>
            <a:spLocks noGrp="1"/>
          </p:cNvSpPr>
          <p:nvPr/>
        </p:nvSpPr>
        <p:spPr>
          <a:xfrm>
            <a:off x="684022" y="3140396"/>
            <a:ext cx="8139178" cy="331473"/>
          </a:xfrm>
          <a:prstGeom prst="rect">
            <a:avLst/>
          </a:prstGeom>
        </p:spPr>
        <p:txBody>
          <a:bodyPr vert="horz" wrap="square" lIns="90170" tIns="46990" rIns="90170" bIns="46990" rtlCol="0" anchor="ctr" anchorCtr="0">
            <a:noAutofit/>
          </a:bodyPr>
          <a:lstStyle>
            <a:lvl1pPr marL="0" marR="0" algn="l" defTabSz="914400" rtl="0" eaLnBrk="1" fontAlgn="auto" latinLnBrk="0" hangingPunct="1">
              <a:lnSpc>
                <a:spcPct val="100000"/>
              </a:lnSpc>
              <a:spcBef>
                <a:spcPct val="0"/>
              </a:spcBef>
              <a:buNone/>
              <a:defRPr kumimoji="0" lang="zh-CN" altLang="en-US" sz="2400" b="1" i="0" u="none" strike="noStrike" kern="1200" cap="none" spc="200" normalizeH="0" baseline="0" noProof="1" dirty="0">
                <a:solidFill>
                  <a:schemeClr val="tx1"/>
                </a:solidFill>
                <a:uFillTx/>
                <a:latin typeface="Arial" panose="020B0604020202020204" pitchFamily="34" charset="0"/>
                <a:ea typeface="微软雅黑" panose="020B0503020204020204" pitchFamily="34" charset="-122"/>
                <a:cs typeface="+mj-cs"/>
                <a:sym typeface="+mn-ea"/>
              </a:defRPr>
            </a:lvl1pPr>
          </a:lstStyle>
          <a:p>
            <a:endParaRPr sz="3600">
              <a:solidFill>
                <a:srgbClr val="1C2531"/>
              </a:solidFill>
              <a:sym typeface="+mn-ea"/>
            </a:endParaRPr>
          </a:p>
          <a:p>
            <a:r>
              <a:rPr lang="en-US" altLang="zh-CN" sz="3600">
                <a:solidFill>
                  <a:srgbClr val="1C2531"/>
                </a:solidFill>
                <a:sym typeface="+mn-ea"/>
              </a:rPr>
              <a:t>  </a:t>
            </a:r>
            <a:r>
              <a:rPr sz="3600">
                <a:solidFill>
                  <a:srgbClr val="EDAA1B"/>
                </a:solidFill>
                <a:sym typeface="+mn-ea"/>
              </a:rPr>
              <a:t>年度任务</a:t>
            </a:r>
            <a:br>
              <a:rPr lang="zh-CN" altLang="en-US">
                <a:solidFill>
                  <a:srgbClr val="1C2531"/>
                </a:solidFill>
              </a:rPr>
            </a:br>
            <a:endParaRPr lang="zh-CN" altLang="en-US">
              <a:solidFill>
                <a:srgbClr val="1C2531"/>
              </a:solidFill>
            </a:endParaRPr>
          </a:p>
          <a:p>
            <a:endParaRPr lang="zh-CN" altLang="en-US">
              <a:solidFill>
                <a:srgbClr val="1C2531"/>
              </a:solidFill>
            </a:endParaRPr>
          </a:p>
        </p:txBody>
      </p:sp>
    </p:spTree>
    <p:custDataLst>
      <p:tags r:id="rId1"/>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sz="3600">
                <a:solidFill>
                  <a:srgbClr val="222D3B"/>
                </a:solidFill>
              </a:rPr>
              <a:t>    </a:t>
            </a:r>
            <a:r>
              <a:rPr lang="zh-CN" altLang="en-US" sz="4000">
                <a:solidFill>
                  <a:srgbClr val="EDAA1B"/>
                </a:solidFill>
              </a:rPr>
              <a:t>保障措施</a:t>
            </a:r>
            <a:endParaRPr lang="zh-CN" altLang="en-US" sz="4000">
              <a:solidFill>
                <a:srgbClr val="EDAA1B"/>
              </a:solidFill>
            </a:endParaRPr>
          </a:p>
        </p:txBody>
      </p:sp>
      <p:sp>
        <p:nvSpPr>
          <p:cNvPr id="3" name="内容占位符 2"/>
          <p:cNvSpPr>
            <a:spLocks noGrp="1"/>
          </p:cNvSpPr>
          <p:nvPr>
            <p:ph idx="1"/>
          </p:nvPr>
        </p:nvSpPr>
        <p:spPr>
          <a:xfrm>
            <a:off x="502412" y="1988826"/>
            <a:ext cx="8139178" cy="4041680"/>
          </a:xfrm>
        </p:spPr>
        <p:txBody>
          <a:bodyPr>
            <a:noAutofit/>
          </a:bodyPr>
          <a:p>
            <a:r>
              <a:rPr lang="zh-CN" altLang="en-US" sz="1500"/>
              <a:t> </a:t>
            </a:r>
            <a:r>
              <a:rPr lang="zh-CN" altLang="en-US" sz="1500">
                <a:solidFill>
                  <a:schemeClr val="tx1"/>
                </a:solidFill>
                <a:sym typeface="+mn-ea"/>
              </a:rPr>
              <a:t>加强组织领导。一是要成立景区健身设施补短板工作领导小组，加强对各成员单位的协作配合指导。二是要细化健身设施规划、用地、开放运营、信息化建设等政策和标准，指导各部门积极参与所涉及的工作范筹。三是联络上级有关部门投资和吸收社会资本运作体育工程项目计划。四是综合运用财政资金、地方政府债券、产业投资基金等多种渠道，解决项目建设资金，确保补短板工程在“十四五”期间见成效。</a:t>
            </a:r>
            <a:endParaRPr lang="zh-CN" altLang="en-US" sz="1500">
              <a:solidFill>
                <a:schemeClr val="tx1"/>
              </a:solidFill>
              <a:sym typeface="+mn-ea"/>
            </a:endParaRPr>
          </a:p>
          <a:p>
            <a:r>
              <a:rPr lang="zh-CN" altLang="en-US" sz="1500">
                <a:solidFill>
                  <a:schemeClr val="tx1"/>
                </a:solidFill>
                <a:sym typeface="+mn-ea"/>
              </a:rPr>
              <a:t>完善投入机制。财政部门要落实好地方建设资金的配套工作；规划国土建设部门在注重生态保护、遵循绿色、低碳、环保原则下，严格控制建设规模和建设标准。</a:t>
            </a:r>
            <a:endParaRPr lang="zh-CN" altLang="en-US" sz="1500">
              <a:solidFill>
                <a:schemeClr val="tx1"/>
              </a:solidFill>
              <a:sym typeface="+mn-ea"/>
            </a:endParaRPr>
          </a:p>
          <a:p>
            <a:r>
              <a:rPr lang="zh-CN" altLang="en-US" sz="1500">
                <a:solidFill>
                  <a:schemeClr val="tx1"/>
                </a:solidFill>
                <a:sym typeface="+mn-ea"/>
              </a:rPr>
              <a:t>规范优化审批行为。参与行政审批的各部门，从严审批、合理布局大型体育场馆，科学推进中小场馆场地设施建设。严格落实建设规划、标准规划，严格用途管理，防止挪作他用。各成员单位要在“放、管、服、效”中，将景区优质的营商环境充分展现，提升景区新窗口形象。</a:t>
            </a:r>
            <a:endParaRPr lang="zh-CN" altLang="en-US" sz="1500">
              <a:solidFill>
                <a:schemeClr val="tx1"/>
              </a:solidFill>
              <a:sym typeface="+mn-ea"/>
            </a:endParaRPr>
          </a:p>
        </p:txBody>
      </p:sp>
    </p:spTree>
    <p:custDataLst>
      <p:tags r:id="rId1"/>
    </p:custDataLst>
  </p:cSld>
  <p:clrMapOvr>
    <a:masterClrMapping/>
  </p:clrMapOvr>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v"/>
  <p:tag name="KSO_WM_UNIT_TYPE" val="i"/>
  <p:tag name="KSO_WM_UNIT_INDEX" val="1"/>
  <p:tag name="KSO_WM_UNIT_ID" val="chip20203230_1*i*1"/>
  <p:tag name="KSO_WM_TEMPLATE_CATEGORY" val="chip"/>
  <p:tag name="KSO_WM_TEMPLATE_INDEX" val="20203230"/>
  <p:tag name="KSO_WM_UNIT_LAYERLEVEL" val="1"/>
  <p:tag name="KSO_WM_TAG_VERSION" val="1.0"/>
  <p:tag name="KSO_WM_BEAUTIFY_FLAG" val="#wm#"/>
  <p:tag name="KSO_WM_CHIP_GROUPID" val="5f8cfa53a61ec3b55284a7ab"/>
  <p:tag name="KSO_WM_CHIP_XID" val="5f8cfa53a61ec3b55284a7ac"/>
  <p:tag name="KSO_WM_UNIT_DEC_AREA_ID" val="6e035fa90b564088a4bdad68c152a94c"/>
  <p:tag name="KSO_WM_CHIP_FILLAREA_FILL_RULE" val="{&quot;fill_align&quot;:&quot;cm&quot;,&quot;fill_effect&quot;:[],&quot;fill_mode&quot;:&quot;adaptive&quot;,&quot;sacle_strategy&quot;:&quot;stretch&quot;}"/>
  <p:tag name="KSO_WM_UNIT_DEC_SUPPORTCHANGEPIC" val="0"/>
  <p:tag name="KSO_WM_UNIT_DEC_CHANGEPICRESERVED" val="1"/>
  <p:tag name="KSO_WM_ASSEMBLE_CHIP_INDEX" val="a5f517aec2aa486d9b9ab125807fa809"/>
</p:tagLst>
</file>

<file path=ppt/tags/tag10.xml><?xml version="1.0" encoding="utf-8"?>
<p:tagLst xmlns:p="http://schemas.openxmlformats.org/presentationml/2006/main">
  <p:tag name="KSO_WM_UNIT_ISCONTENTSTITLE" val="0"/>
  <p:tag name="KSO_WM_UNIT_ISNUMDGMTITLE" val="0"/>
  <p:tag name="KSO_WM_UNIT_NOCLEAR" val="0"/>
  <p:tag name="KSO_WM_UNIT_VALUE" val="11"/>
  <p:tag name="KSO_WM_UNIT_HIGHLIGHT" val="0"/>
  <p:tag name="KSO_WM_UNIT_COMPATIBLE" val="0"/>
  <p:tag name="KSO_WM_UNIT_DIAGRAM_ISNUMVISUAL" val="0"/>
  <p:tag name="KSO_WM_UNIT_DIAGRAM_ISREFERUNIT" val="0"/>
  <p:tag name="KSO_WM_UNIT_TYPE" val="a"/>
  <p:tag name="KSO_WM_UNIT_INDEX" val="1"/>
  <p:tag name="KSO_WM_UNIT_ID" val="custom20203230_1*a*1"/>
  <p:tag name="KSO_WM_TEMPLATE_CATEGORY" val="custom"/>
  <p:tag name="KSO_WM_TEMPLATE_INDEX" val="20203230"/>
  <p:tag name="KSO_WM_UNIT_LAYERLEVEL" val="1"/>
  <p:tag name="KSO_WM_TAG_VERSION" val="1.0"/>
  <p:tag name="KSO_WM_BEAUTIFY_FLAG" val="#wm#"/>
  <p:tag name="KSO_WM_UNIT_PRESET_TEXT" val="单击添加大标题"/>
  <p:tag name="KSO_WM_UNIT_DEFAULT_FONT" val="40;56;4"/>
  <p:tag name="KSO_WM_UNIT_BLOCK" val="0"/>
  <p:tag name="KSO_WM_UNIT_DEC_AREA_ID" val="ee13252f071a4a91809f3399a6808d04"/>
  <p:tag name="KSO_WM_CHIP_GROUPID" val="5ebe40d00ac41c4a0a525616"/>
  <p:tag name="KSO_WM_CHIP_XID" val="5ebe40d00ac41c4a0a525617"/>
  <p:tag name="KSO_WM_CHIP_FILLAREA_FILL_RULE" val="{&quot;fill_align&quot;:&quot;cm&quot;,&quot;fill_mode&quot;:&quot;adaptive&quot;,&quot;sacle_strategy&quot;:&quot;smart&quot;}"/>
  <p:tag name="KSO_WM_ASSEMBLE_CHIP_INDEX" val="9a2ce4d09fb84a048a0c6b5f2345a526"/>
  <p:tag name="KSO_WM_UNIT_TEXT_FILL_FORE_SCHEMECOLOR_INDEX_BRIGHTNESS" val="0.15"/>
  <p:tag name="KSO_WM_UNIT_TEXT_FILL_FORE_SCHEMECOLOR_INDEX" val="13"/>
  <p:tag name="KSO_WM_UNIT_TEXT_FILL_TYPE" val="1"/>
  <p:tag name="KSO_WM_TEMPLATE_ASSEMBLE_XID" val="5fc6fd802574a1ee74b6c7b8"/>
  <p:tag name="KSO_WM_TEMPLATE_ASSEMBLE_GROUPID" val="5f8cfa53a61ec3b55284a7ab"/>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t"/>
  <p:tag name="KSO_WM_UNIT_TYPE" val="i"/>
  <p:tag name="KSO_WM_UNIT_INDEX" val="1"/>
  <p:tag name="KSO_WM_UNIT_ID" val="chip20203230_3*i*1"/>
  <p:tag name="KSO_WM_TEMPLATE_CATEGORY" val="chip"/>
  <p:tag name="KSO_WM_TEMPLATE_INDEX" val="20203230"/>
  <p:tag name="KSO_WM_UNIT_LAYERLEVEL" val="1"/>
  <p:tag name="KSO_WM_TAG_VERSION" val="1.0"/>
  <p:tag name="KSO_WM_BEAUTIFY_FLAG" val="#wm#"/>
  <p:tag name="KSO_WM_CHIP_GROUPID" val="5f8cfa53a61ec3b55284a7ab"/>
  <p:tag name="KSO_WM_CHIP_XID" val="5f8cfa53a61ec3b55284a7ae"/>
  <p:tag name="KSO_WM_UNIT_DEC_AREA_ID" val="f84f0cc580644a55b30b165351c9a4d5"/>
  <p:tag name="KSO_WM_CHIP_FILLAREA_FILL_RULE" val="{&quot;fill_align&quot;:&quot;cm&quot;,&quot;fill_effect&quot;:[],&quot;fill_mode&quot;:&quot;full&quot;,&quot;sacle_strategy&quot;:&quot;stretch&quot;}"/>
  <p:tag name="KSO_WM_UNIT_DEC_SUPPORTCHANGEPIC" val="0"/>
  <p:tag name="KSO_WM_UNIT_DEC_CHANGEPICRESERVED" val="1"/>
  <p:tag name="KSO_WM_ASSEMBLE_CHIP_INDEX" val="54a4de4a2fb64df69e99bb289883b1ec"/>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t"/>
  <p:tag name="KSO_WM_UNIT_TYPE" val="i"/>
  <p:tag name="KSO_WM_UNIT_INDEX" val="1"/>
  <p:tag name="KSO_WM_UNIT_ID" val="chip20203230_4*i*1"/>
  <p:tag name="KSO_WM_TEMPLATE_CATEGORY" val="chip"/>
  <p:tag name="KSO_WM_TEMPLATE_INDEX" val="20203230"/>
  <p:tag name="KSO_WM_UNIT_LAYERLEVEL" val="1"/>
  <p:tag name="KSO_WM_TAG_VERSION" val="1.0"/>
  <p:tag name="KSO_WM_BEAUTIFY_FLAG" val="#wm#"/>
  <p:tag name="KSO_WM_CHIP_GROUPID" val="5f8cfa53a61ec3b55284a7ab"/>
  <p:tag name="KSO_WM_CHIP_XID" val="5f8cfa53a61ec3b55284a7af"/>
  <p:tag name="KSO_WM_UNIT_DEC_AREA_ID" val="acab9ef974444d088eebfa90d53a28e3"/>
  <p:tag name="KSO_WM_CHIP_FILLAREA_FILL_RULE" val="{&quot;fill_align&quot;:&quot;cm&quot;,&quot;fill_effect&quot;:[],&quot;fill_mode&quot;:&quot;full&quot;,&quot;sacle_strategy&quot;:&quot;stretch&quot;}"/>
  <p:tag name="KSO_WM_UNIT_DEC_SUPPORTCHANGEPIC" val="0"/>
  <p:tag name="KSO_WM_UNIT_DEC_CHANGEPICRESERVED" val="1"/>
  <p:tag name="KSO_WM_ASSEMBLE_CHIP_INDEX" val="6379868c281d4c2984ba138f33ca1fc0"/>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t"/>
  <p:tag name="KSO_WM_UNIT_TYPE" val="i"/>
  <p:tag name="KSO_WM_UNIT_INDEX" val="1"/>
  <p:tag name="KSO_WM_UNIT_ID" val="chip20203230_3*i*1"/>
  <p:tag name="KSO_WM_TEMPLATE_CATEGORY" val="chip"/>
  <p:tag name="KSO_WM_TEMPLATE_INDEX" val="20203230"/>
  <p:tag name="KSO_WM_UNIT_LAYERLEVEL" val="1"/>
  <p:tag name="KSO_WM_TAG_VERSION" val="1.0"/>
  <p:tag name="KSO_WM_BEAUTIFY_FLAG" val="#wm#"/>
  <p:tag name="KSO_WM_CHIP_GROUPID" val="5f8cfa53a61ec3b55284a7ab"/>
  <p:tag name="KSO_WM_CHIP_XID" val="5f8cfa53a61ec3b55284a7ae"/>
  <p:tag name="KSO_WM_UNIT_DEC_AREA_ID" val="f84f0cc580644a55b30b165351c9a4d5"/>
  <p:tag name="KSO_WM_CHIP_FILLAREA_FILL_RULE" val="{&quot;fill_align&quot;:&quot;cm&quot;,&quot;fill_effect&quot;:[],&quot;fill_mode&quot;:&quot;full&quot;,&quot;sacle_strategy&quot;:&quot;stretch&quot;}"/>
  <p:tag name="KSO_WM_UNIT_DEC_SUPPORTCHANGEPIC" val="0"/>
  <p:tag name="KSO_WM_UNIT_DEC_CHANGEPICRESERVED" val="1"/>
  <p:tag name="KSO_WM_ASSEMBLE_CHIP_INDEX" val="54a4de4a2fb64df69e99bb289883b1ec"/>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t"/>
  <p:tag name="KSO_WM_UNIT_TYPE" val="i"/>
  <p:tag name="KSO_WM_UNIT_INDEX" val="1"/>
  <p:tag name="KSO_WM_UNIT_ID" val="chip20203230_4*i*1"/>
  <p:tag name="KSO_WM_TEMPLATE_CATEGORY" val="chip"/>
  <p:tag name="KSO_WM_TEMPLATE_INDEX" val="20203230"/>
  <p:tag name="KSO_WM_UNIT_LAYERLEVEL" val="1"/>
  <p:tag name="KSO_WM_TAG_VERSION" val="1.0"/>
  <p:tag name="KSO_WM_BEAUTIFY_FLAG" val="#wm#"/>
  <p:tag name="KSO_WM_CHIP_GROUPID" val="5f8cfa53a61ec3b55284a7ab"/>
  <p:tag name="KSO_WM_CHIP_XID" val="5f8cfa53a61ec3b55284a7af"/>
  <p:tag name="KSO_WM_UNIT_DEC_AREA_ID" val="acab9ef974444d088eebfa90d53a28e3"/>
  <p:tag name="KSO_WM_CHIP_FILLAREA_FILL_RULE" val="{&quot;fill_align&quot;:&quot;cm&quot;,&quot;fill_effect&quot;:[],&quot;fill_mode&quot;:&quot;full&quot;,&quot;sacle_strategy&quot;:&quot;stretch&quot;}"/>
  <p:tag name="KSO_WM_UNIT_DEC_SUPPORTCHANGEPIC" val="0"/>
  <p:tag name="KSO_WM_UNIT_DEC_CHANGEPICRESERVED" val="1"/>
  <p:tag name="KSO_WM_ASSEMBLE_CHIP_INDEX" val="6379868c281d4c2984ba138f33ca1fc0"/>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u"/>
  <p:tag name="KSO_WM_UNIT_TYPE" val="i"/>
  <p:tag name="KSO_WM_UNIT_INDEX" val="1"/>
  <p:tag name="KSO_WM_UNIT_ID" val="chip20203230_2*i*1"/>
  <p:tag name="KSO_WM_TEMPLATE_CATEGORY" val="chip"/>
  <p:tag name="KSO_WM_TEMPLATE_INDEX" val="20203230"/>
  <p:tag name="KSO_WM_UNIT_LAYERLEVEL" val="1"/>
  <p:tag name="KSO_WM_TAG_VERSION" val="1.0"/>
  <p:tag name="KSO_WM_BEAUTIFY_FLAG" val="#wm#"/>
  <p:tag name="KSO_WM_CHIP_GROUPID" val="5f8cfa53a61ec3b55284a7ab"/>
  <p:tag name="KSO_WM_CHIP_XID" val="5f8cfa53a61ec3b55284a7ad"/>
  <p:tag name="KSO_WM_UNIT_DEC_AREA_ID" val="6fa41d213a094c898e4c36308bc4aa2f"/>
  <p:tag name="KSO_WM_CHIP_FILLAREA_FILL_RULE" val="{&quot;fill_align&quot;:&quot;rm&quot;,&quot;fill_effect&quot;:[],&quot;fill_mode&quot;:&quot;adaptive&quot;,&quot;sacle_strategy&quot;:&quot;stretch&quot;}"/>
  <p:tag name="KSO_WM_UNIT_DEC_SUPPORTCHANGEPIC" val="0"/>
  <p:tag name="KSO_WM_UNIT_DEC_CHANGEPICRESERVED" val="1"/>
  <p:tag name="KSO_WM_ASSEMBLE_CHIP_INDEX" val="34e5f4de1b0b4b2d8fb7e801c6e75302"/>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t"/>
  <p:tag name="KSO_WM_UNIT_TYPE" val="i"/>
  <p:tag name="KSO_WM_UNIT_INDEX" val="1"/>
  <p:tag name="KSO_WM_UNIT_ID" val="chip20203230_3*i*1"/>
  <p:tag name="KSO_WM_TEMPLATE_CATEGORY" val="chip"/>
  <p:tag name="KSO_WM_TEMPLATE_INDEX" val="20203230"/>
  <p:tag name="KSO_WM_UNIT_LAYERLEVEL" val="1"/>
  <p:tag name="KSO_WM_TAG_VERSION" val="1.0"/>
  <p:tag name="KSO_WM_BEAUTIFY_FLAG" val="#wm#"/>
  <p:tag name="KSO_WM_CHIP_GROUPID" val="5f8cfa53a61ec3b55284a7ab"/>
  <p:tag name="KSO_WM_CHIP_XID" val="5f8cfa53a61ec3b55284a7ae"/>
  <p:tag name="KSO_WM_UNIT_DEC_AREA_ID" val="517ef0b75158420989452bec1c0ed1f7"/>
  <p:tag name="KSO_WM_CHIP_FILLAREA_FILL_RULE" val="{&quot;fill_align&quot;:&quot;cm&quot;,&quot;fill_effect&quot;:[],&quot;fill_mode&quot;:&quot;full&quot;,&quot;sacle_strategy&quot;:&quot;stretch&quot;}"/>
  <p:tag name="KSO_WM_UNIT_DEC_SUPPORTCHANGEPIC" val="0"/>
  <p:tag name="KSO_WM_UNIT_DEC_CHANGEPICRESERVED" val="1"/>
  <p:tag name="KSO_WM_ASSEMBLE_CHIP_INDEX" val="436f5bb1f4f840a8bd34d91254dc01e5"/>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t"/>
  <p:tag name="KSO_WM_UNIT_TYPE" val="i"/>
  <p:tag name="KSO_WM_UNIT_INDEX" val="1"/>
  <p:tag name="KSO_WM_UNIT_ID" val="chip20203230_3*i*1"/>
  <p:tag name="KSO_WM_TEMPLATE_CATEGORY" val="chip"/>
  <p:tag name="KSO_WM_TEMPLATE_INDEX" val="20203230"/>
  <p:tag name="KSO_WM_UNIT_LAYERLEVEL" val="1"/>
  <p:tag name="KSO_WM_TAG_VERSION" val="1.0"/>
  <p:tag name="KSO_WM_BEAUTIFY_FLAG" val="#wm#"/>
  <p:tag name="KSO_WM_CHIP_GROUPID" val="5f8cfa53a61ec3b55284a7ab"/>
  <p:tag name="KSO_WM_CHIP_XID" val="5f8cfa53a61ec3b55284a7ae"/>
  <p:tag name="KSO_WM_UNIT_DEC_AREA_ID" val="f84f0cc580644a55b30b165351c9a4d5"/>
  <p:tag name="KSO_WM_CHIP_FILLAREA_FILL_RULE" val="{&quot;fill_align&quot;:&quot;cm&quot;,&quot;fill_effect&quot;:[],&quot;fill_mode&quot;:&quot;full&quot;,&quot;sacle_strategy&quot;:&quot;stretch&quot;}"/>
  <p:tag name="KSO_WM_UNIT_DEC_SUPPORTCHANGEPIC" val="0"/>
  <p:tag name="KSO_WM_UNIT_DEC_CHANGEPICRESERVED" val="1"/>
  <p:tag name="KSO_WM_ASSEMBLE_CHIP_INDEX" val="54a4de4a2fb64df69e99bb289883b1ec"/>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t"/>
  <p:tag name="KSO_WM_UNIT_TYPE" val="i"/>
  <p:tag name="KSO_WM_UNIT_INDEX" val="1"/>
  <p:tag name="KSO_WM_UNIT_ID" val="chip20203230_4*i*1"/>
  <p:tag name="KSO_WM_TEMPLATE_CATEGORY" val="chip"/>
  <p:tag name="KSO_WM_TEMPLATE_INDEX" val="20203230"/>
  <p:tag name="KSO_WM_UNIT_LAYERLEVEL" val="1"/>
  <p:tag name="KSO_WM_TAG_VERSION" val="1.0"/>
  <p:tag name="KSO_WM_BEAUTIFY_FLAG" val="#wm#"/>
  <p:tag name="KSO_WM_CHIP_GROUPID" val="5f8cfa53a61ec3b55284a7ab"/>
  <p:tag name="KSO_WM_CHIP_XID" val="5f8cfa53a61ec3b55284a7af"/>
  <p:tag name="KSO_WM_UNIT_DEC_AREA_ID" val="acab9ef974444d088eebfa90d53a28e3"/>
  <p:tag name="KSO_WM_CHIP_FILLAREA_FILL_RULE" val="{&quot;fill_align&quot;:&quot;cm&quot;,&quot;fill_effect&quot;:[],&quot;fill_mode&quot;:&quot;full&quot;,&quot;sacle_strategy&quot;:&quot;stretch&quot;}"/>
  <p:tag name="KSO_WM_UNIT_DEC_SUPPORTCHANGEPIC" val="0"/>
  <p:tag name="KSO_WM_UNIT_DEC_CHANGEPICRESERVED" val="1"/>
  <p:tag name="KSO_WM_ASSEMBLE_CHIP_INDEX" val="6379868c281d4c2984ba138f33ca1fc0"/>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t"/>
  <p:tag name="KSO_WM_UNIT_TYPE" val="i"/>
  <p:tag name="KSO_WM_UNIT_INDEX" val="1"/>
  <p:tag name="KSO_WM_UNIT_ID" val="chip20203230_3*i*1"/>
  <p:tag name="KSO_WM_TEMPLATE_CATEGORY" val="chip"/>
  <p:tag name="KSO_WM_TEMPLATE_INDEX" val="20203230"/>
  <p:tag name="KSO_WM_UNIT_LAYERLEVEL" val="1"/>
  <p:tag name="KSO_WM_TAG_VERSION" val="1.0"/>
  <p:tag name="KSO_WM_BEAUTIFY_FLAG" val="#wm#"/>
  <p:tag name="KSO_WM_CHIP_GROUPID" val="5f8cfa53a61ec3b55284a7ab"/>
  <p:tag name="KSO_WM_CHIP_XID" val="5f8cfa53a61ec3b55284a7ae"/>
  <p:tag name="KSO_WM_UNIT_DEC_AREA_ID" val="f84f0cc580644a55b30b165351c9a4d5"/>
  <p:tag name="KSO_WM_CHIP_FILLAREA_FILL_RULE" val="{&quot;fill_align&quot;:&quot;cm&quot;,&quot;fill_effect&quot;:[],&quot;fill_mode&quot;:&quot;full&quot;,&quot;sacle_strategy&quot;:&quot;stretch&quot;}"/>
  <p:tag name="KSO_WM_UNIT_DEC_SUPPORTCHANGEPIC" val="0"/>
  <p:tag name="KSO_WM_UNIT_DEC_CHANGEPICRESERVED" val="1"/>
  <p:tag name="KSO_WM_ASSEMBLE_CHIP_INDEX" val="54a4de4a2fb64df69e99bb289883b1ec"/>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ustom20203230_1*a*1"/>
  <p:tag name="KSO_WM_TEMPLATE_CATEGORY" val="custom"/>
  <p:tag name="KSO_WM_TEMPLATE_INDEX" val="20203230"/>
  <p:tag name="KSO_WM_UNIT_LAYERLEVEL" val="1"/>
  <p:tag name="KSO_WM_TAG_VERSION" val="1.0"/>
  <p:tag name="KSO_WM_BEAUTIFY_FLAG" val="#wm#"/>
  <p:tag name="KSO_WM_UNIT_ISCONTENTSTITLE" val="0"/>
  <p:tag name="KSO_WM_UNIT_NOCLEAR" val="0"/>
  <p:tag name="KSO_WM_UNIT_VALUE" val="14"/>
  <p:tag name="KSO_WM_UNIT_TYPE" val="a"/>
  <p:tag name="KSO_WM_UNIT_INDEX" val="1"/>
  <p:tag name="KSO_WM_UNIT_ISNUMDGMTITLE" val="0"/>
  <p:tag name="KSO_WM_UNIT_PRESET_TEXT" val="经典简约商务工作汇报"/>
  <p:tag name="KSO_WM_UNIT_BLOCK" val="0"/>
  <p:tag name="KSO_WM_UNIT_DEC_AREA_ID" val="f4cc249b07044d97b6a9de24427683f2"/>
  <p:tag name="KSO_WM_UNIT_DEFAULT_FONT" val="24;60;4"/>
  <p:tag name="KSO_WM_CHIP_GROUPID" val="5f2a1e7645e1f15ec24fe43a"/>
  <p:tag name="KSO_WM_CHIP_XID" val="5f2a1e7645e1f15ec24fe43b"/>
  <p:tag name="KSO_WM_CHIP_FILLAREA_FILL_RULE" val="{&quot;fill_align&quot;:&quot;cm&quot;,&quot;fill_mode&quot;:&quot;adaptive&quot;,&quot;sacle_strategy&quot;:&quot;smart&quot;}"/>
  <p:tag name="KSO_WM_ASSEMBLE_CHIP_INDEX" val="3d4c03bb62fe4e24a0564fd66f9bf9da"/>
  <p:tag name="KSO_WM_UNIT_TEXT_FILL_FORE_SCHEMECOLOR_INDEX_BRIGHTNESS" val="0.15"/>
  <p:tag name="KSO_WM_UNIT_TEXT_FILL_FORE_SCHEMECOLOR_INDEX" val="13"/>
  <p:tag name="KSO_WM_UNIT_TEXT_FILL_TYPE" val="1"/>
  <p:tag name="KSO_WM_TEMPLATE_ASSEMBLE_XID" val="5fc6fd802574a1ee74b6c7c0"/>
  <p:tag name="KSO_WM_TEMPLATE_ASSEMBLE_GROUPID" val="5f8cfa53a61ec3b55284a7ab"/>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t"/>
  <p:tag name="KSO_WM_UNIT_TYPE" val="i"/>
  <p:tag name="KSO_WM_UNIT_INDEX" val="1"/>
  <p:tag name="KSO_WM_UNIT_ID" val="chip20203230_4*i*1"/>
  <p:tag name="KSO_WM_TEMPLATE_CATEGORY" val="chip"/>
  <p:tag name="KSO_WM_TEMPLATE_INDEX" val="20203230"/>
  <p:tag name="KSO_WM_UNIT_LAYERLEVEL" val="1"/>
  <p:tag name="KSO_WM_TAG_VERSION" val="1.0"/>
  <p:tag name="KSO_WM_BEAUTIFY_FLAG" val="#wm#"/>
  <p:tag name="KSO_WM_CHIP_GROUPID" val="5f8cfa53a61ec3b55284a7ab"/>
  <p:tag name="KSO_WM_CHIP_XID" val="5f8cfa53a61ec3b55284a7af"/>
  <p:tag name="KSO_WM_UNIT_DEC_AREA_ID" val="acab9ef974444d088eebfa90d53a28e3"/>
  <p:tag name="KSO_WM_CHIP_FILLAREA_FILL_RULE" val="{&quot;fill_align&quot;:&quot;cm&quot;,&quot;fill_effect&quot;:[],&quot;fill_mode&quot;:&quot;full&quot;,&quot;sacle_strategy&quot;:&quot;stretch&quot;}"/>
  <p:tag name="KSO_WM_UNIT_DEC_SUPPORTCHANGEPIC" val="0"/>
  <p:tag name="KSO_WM_UNIT_DEC_CHANGEPICRESERVED" val="1"/>
  <p:tag name="KSO_WM_ASSEMBLE_CHIP_INDEX" val="6379868c281d4c2984ba138f33ca1fc0"/>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t"/>
  <p:tag name="KSO_WM_UNIT_TYPE" val="i"/>
  <p:tag name="KSO_WM_UNIT_INDEX" val="1"/>
  <p:tag name="KSO_WM_UNIT_ID" val="chip20203230_3*i*1"/>
  <p:tag name="KSO_WM_TEMPLATE_CATEGORY" val="chip"/>
  <p:tag name="KSO_WM_TEMPLATE_INDEX" val="20203230"/>
  <p:tag name="KSO_WM_UNIT_LAYERLEVEL" val="1"/>
  <p:tag name="KSO_WM_TAG_VERSION" val="1.0"/>
  <p:tag name="KSO_WM_BEAUTIFY_FLAG" val="#wm#"/>
  <p:tag name="KSO_WM_CHIP_GROUPID" val="5f8cfa53a61ec3b55284a7ab"/>
  <p:tag name="KSO_WM_CHIP_XID" val="5f8cfa53a61ec3b55284a7ae"/>
  <p:tag name="KSO_WM_UNIT_DEC_AREA_ID" val="f84f0cc580644a55b30b165351c9a4d5"/>
  <p:tag name="KSO_WM_CHIP_FILLAREA_FILL_RULE" val="{&quot;fill_align&quot;:&quot;cm&quot;,&quot;fill_effect&quot;:[],&quot;fill_mode&quot;:&quot;full&quot;,&quot;sacle_strategy&quot;:&quot;stretch&quot;}"/>
  <p:tag name="KSO_WM_UNIT_DEC_SUPPORTCHANGEPIC" val="0"/>
  <p:tag name="KSO_WM_UNIT_DEC_CHANGEPICRESERVED" val="1"/>
  <p:tag name="KSO_WM_ASSEMBLE_CHIP_INDEX" val="54a4de4a2fb64df69e99bb289883b1ec"/>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t"/>
  <p:tag name="KSO_WM_UNIT_TYPE" val="i"/>
  <p:tag name="KSO_WM_UNIT_INDEX" val="1"/>
  <p:tag name="KSO_WM_UNIT_ID" val="chip20203230_4*i*1"/>
  <p:tag name="KSO_WM_TEMPLATE_CATEGORY" val="chip"/>
  <p:tag name="KSO_WM_TEMPLATE_INDEX" val="20203230"/>
  <p:tag name="KSO_WM_UNIT_LAYERLEVEL" val="1"/>
  <p:tag name="KSO_WM_TAG_VERSION" val="1.0"/>
  <p:tag name="KSO_WM_BEAUTIFY_FLAG" val="#wm#"/>
  <p:tag name="KSO_WM_CHIP_GROUPID" val="5f8cfa53a61ec3b55284a7ab"/>
  <p:tag name="KSO_WM_CHIP_XID" val="5f8cfa53a61ec3b55284a7af"/>
  <p:tag name="KSO_WM_UNIT_DEC_AREA_ID" val="acab9ef974444d088eebfa90d53a28e3"/>
  <p:tag name="KSO_WM_CHIP_FILLAREA_FILL_RULE" val="{&quot;fill_align&quot;:&quot;cm&quot;,&quot;fill_effect&quot;:[],&quot;fill_mode&quot;:&quot;full&quot;,&quot;sacle_strategy&quot;:&quot;stretch&quot;}"/>
  <p:tag name="KSO_WM_UNIT_DEC_SUPPORTCHANGEPIC" val="0"/>
  <p:tag name="KSO_WM_UNIT_DEC_CHANGEPICRESERVED" val="1"/>
  <p:tag name="KSO_WM_ASSEMBLE_CHIP_INDEX" val="6379868c281d4c2984ba138f33ca1fc0"/>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v"/>
  <p:tag name="KSO_WM_UNIT_TYPE" val="i"/>
  <p:tag name="KSO_WM_UNIT_INDEX" val="1"/>
  <p:tag name="KSO_WM_UNIT_ID" val="chip20203230_1*i*1"/>
  <p:tag name="KSO_WM_TEMPLATE_CATEGORY" val="chip"/>
  <p:tag name="KSO_WM_TEMPLATE_INDEX" val="20203230"/>
  <p:tag name="KSO_WM_UNIT_LAYERLEVEL" val="1"/>
  <p:tag name="KSO_WM_TAG_VERSION" val="1.0"/>
  <p:tag name="KSO_WM_BEAUTIFY_FLAG" val="#wm#"/>
  <p:tag name="KSO_WM_CHIP_GROUPID" val="5f8cfa53a61ec3b55284a7ab"/>
  <p:tag name="KSO_WM_CHIP_XID" val="5f8cfa53a61ec3b55284a7ac"/>
  <p:tag name="KSO_WM_UNIT_DEC_AREA_ID" val="6e035fa90b564088a4bdad68c152a94c"/>
  <p:tag name="KSO_WM_CHIP_FILLAREA_FILL_RULE" val="{&quot;fill_align&quot;:&quot;cm&quot;,&quot;fill_effect&quot;:[],&quot;fill_mode&quot;:&quot;adaptive&quot;,&quot;sacle_strategy&quot;:&quot;stretch&quot;}"/>
  <p:tag name="KSO_WM_UNIT_DEC_SUPPORTCHANGEPIC" val="0"/>
  <p:tag name="KSO_WM_UNIT_DEC_CHANGEPICRESERVED" val="1"/>
  <p:tag name="KSO_WM_ASSEMBLE_CHIP_INDEX" val="a5f517aec2aa486d9b9ab125807fa809"/>
</p:tagLst>
</file>

<file path=ppt/tags/tag24.xml><?xml version="1.0" encoding="utf-8"?>
<p:tagLst xmlns:p="http://schemas.openxmlformats.org/presentationml/2006/main">
  <p:tag name="KSO_WM_UNIT_ISCONTENTSTITLE" val="0"/>
  <p:tag name="KSO_WM_UNIT_ISNUMDGMTITLE" val="0"/>
  <p:tag name="KSO_WM_UNIT_NOCLEAR" val="0"/>
  <p:tag name="KSO_WM_UNIT_VALUE" val="18"/>
  <p:tag name="KSO_WM_UNIT_HIGHLIGHT" val="0"/>
  <p:tag name="KSO_WM_UNIT_COMPATIBLE" val="0"/>
  <p:tag name="KSO_WM_UNIT_DIAGRAM_ISNUMVISUAL" val="0"/>
  <p:tag name="KSO_WM_UNIT_DIAGRAM_ISREFERUNIT" val="0"/>
  <p:tag name="KSO_WM_UNIT_TYPE" val="b"/>
  <p:tag name="KSO_WM_UNIT_INDEX" val="1"/>
  <p:tag name="KSO_WM_UNIT_ID" val="custom20203230_1*b*1"/>
  <p:tag name="KSO_WM_TEMPLATE_CATEGORY" val="custom"/>
  <p:tag name="KSO_WM_TEMPLATE_INDEX" val="20203230"/>
  <p:tag name="KSO_WM_UNIT_LAYERLEVEL" val="1"/>
  <p:tag name="KSO_WM_TAG_VERSION" val="1.0"/>
  <p:tag name="KSO_WM_BEAUTIFY_FLAG" val="#wm#"/>
  <p:tag name="KSO_WM_UNIT_PRESET_TEXT" val="单击此处添加副标题内容"/>
  <p:tag name="KSO_WM_UNIT_DEFAULT_FONT" val="18;24;2"/>
  <p:tag name="KSO_WM_UNIT_BLOCK" val="0"/>
  <p:tag name="KSO_WM_UNIT_DEC_AREA_ID" val="f54746af823b4388882b5b7f5eae128a"/>
  <p:tag name="KSO_WM_CHIP_GROUPID" val="5ebe4d230ac41c4a0a525649"/>
  <p:tag name="KSO_WM_CHIP_XID" val="5ebe4d230ac41c4a0a52564a"/>
  <p:tag name="KSO_WM_CHIP_FILLAREA_FILL_RULE" val="{&quot;fill_align&quot;:&quot;cm&quot;,&quot;fill_mode&quot;:&quot;adaptive&quot;,&quot;sacle_strategy&quot;:&quot;smart&quot;}"/>
  <p:tag name="KSO_WM_ASSEMBLE_CHIP_INDEX" val="bb363eea399a4795922d7eb8fc929c3d"/>
  <p:tag name="KSO_WM_UNIT_TEXT_FILL_FORE_SCHEMECOLOR_INDEX_BRIGHTNESS" val="0.35"/>
  <p:tag name="KSO_WM_UNIT_TEXT_FILL_FORE_SCHEMECOLOR_INDEX" val="13"/>
  <p:tag name="KSO_WM_UNIT_TEXT_FILL_TYPE" val="1"/>
  <p:tag name="KSO_WM_TEMPLATE_ASSEMBLE_XID" val="5fc6fd802574a1ee74b6c7d7"/>
  <p:tag name="KSO_WM_TEMPLATE_ASSEMBLE_GROUPID" val="5f8cfa53a61ec3b55284a7ab"/>
</p:tagLst>
</file>

<file path=ppt/tags/tag25.xml><?xml version="1.0" encoding="utf-8"?>
<p:tagLst xmlns:p="http://schemas.openxmlformats.org/presentationml/2006/main">
  <p:tag name="KSO_WM_UNIT_ISCONTENTSTITLE" val="0"/>
  <p:tag name="KSO_WM_UNIT_ISNUMDGMTITLE" val="0"/>
  <p:tag name="KSO_WM_UNIT_NOCLEAR" val="1"/>
  <p:tag name="KSO_WM_UNIT_VALUE" val="6"/>
  <p:tag name="KSO_WM_UNIT_HIGHLIGHT" val="0"/>
  <p:tag name="KSO_WM_UNIT_COMPATIBLE" val="0"/>
  <p:tag name="KSO_WM_UNIT_DIAGRAM_ISNUMVISUAL" val="0"/>
  <p:tag name="KSO_WM_UNIT_DIAGRAM_ISREFERUNIT" val="0"/>
  <p:tag name="KSO_WM_UNIT_TYPE" val="a"/>
  <p:tag name="KSO_WM_UNIT_INDEX" val="1"/>
  <p:tag name="KSO_WM_UNIT_ID" val="custom20203230_1*a*1"/>
  <p:tag name="KSO_WM_TEMPLATE_CATEGORY" val="custom"/>
  <p:tag name="KSO_WM_TEMPLATE_INDEX" val="20203230"/>
  <p:tag name="KSO_WM_UNIT_LAYERLEVEL" val="1"/>
  <p:tag name="KSO_WM_TAG_VERSION" val="1.0"/>
  <p:tag name="KSO_WM_BEAUTIFY_FLAG" val="#wm#"/>
  <p:tag name="KSO_WM_UNIT_PRESET_TEXT" val="感谢聆听"/>
  <p:tag name="KSO_WM_UNIT_DEFAULT_FONT" val="60;74;4"/>
  <p:tag name="KSO_WM_UNIT_BLOCK" val="0"/>
  <p:tag name="KSO_WM_UNIT_DEC_AREA_ID" val="57515bfc813c4135ab63e709f868a68e"/>
  <p:tag name="KSO_WM_CHIP_GROUPID" val="5ebe4d230ac41c4a0a525649"/>
  <p:tag name="KSO_WM_CHIP_XID" val="5ebe4d230ac41c4a0a52564a"/>
  <p:tag name="KSO_WM_CHIP_FILLAREA_FILL_RULE" val="{&quot;fill_align&quot;:&quot;cm&quot;,&quot;fill_mode&quot;:&quot;adaptive&quot;,&quot;sacle_strategy&quot;:&quot;smart&quot;}"/>
  <p:tag name="KSO_WM_ASSEMBLE_CHIP_INDEX" val="bb363eea399a4795922d7eb8fc929c3d"/>
  <p:tag name="KSO_WM_UNIT_TEXT_FILL_FORE_SCHEMECOLOR_INDEX_BRIGHTNESS" val="0.15"/>
  <p:tag name="KSO_WM_UNIT_TEXT_FILL_FORE_SCHEMECOLOR_INDEX" val="13"/>
  <p:tag name="KSO_WM_UNIT_TEXT_FILL_TYPE" val="1"/>
  <p:tag name="KSO_WM_TEMPLATE_ASSEMBLE_XID" val="5fc6fd802574a1ee74b6c7d7"/>
  <p:tag name="KSO_WM_TEMPLATE_ASSEMBLE_GROUPID" val="5f8cfa53a61ec3b55284a7ab"/>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t"/>
  <p:tag name="KSO_WM_UNIT_TYPE" val="i"/>
  <p:tag name="KSO_WM_UNIT_INDEX" val="1"/>
  <p:tag name="KSO_WM_UNIT_ID" val="chip20203230_3*i*1"/>
  <p:tag name="KSO_WM_TEMPLATE_CATEGORY" val="chip"/>
  <p:tag name="KSO_WM_TEMPLATE_INDEX" val="20203230"/>
  <p:tag name="KSO_WM_UNIT_LAYERLEVEL" val="1"/>
  <p:tag name="KSO_WM_TAG_VERSION" val="1.0"/>
  <p:tag name="KSO_WM_BEAUTIFY_FLAG" val="#wm#"/>
  <p:tag name="KSO_WM_CHIP_GROUPID" val="5f8cfa53a61ec3b55284a7ab"/>
  <p:tag name="KSO_WM_CHIP_XID" val="5f8cfa53a61ec3b55284a7ae"/>
  <p:tag name="KSO_WM_UNIT_DEC_AREA_ID" val="f84f0cc580644a55b30b165351c9a4d5"/>
  <p:tag name="KSO_WM_CHIP_FILLAREA_FILL_RULE" val="{&quot;fill_align&quot;:&quot;cm&quot;,&quot;fill_effect&quot;:[],&quot;fill_mode&quot;:&quot;full&quot;,&quot;sacle_strategy&quot;:&quot;stretch&quot;}"/>
  <p:tag name="KSO_WM_UNIT_DEC_SUPPORTCHANGEPIC" val="0"/>
  <p:tag name="KSO_WM_UNIT_DEC_CHANGEPICRESERVED" val="1"/>
  <p:tag name="KSO_WM_ASSEMBLE_CHIP_INDEX" val="54a4de4a2fb64df69e99bb289883b1ec"/>
  <p:tag name="KSO_WM_SLIDE_BACKGROUND_TYPE" val="general"/>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t"/>
  <p:tag name="KSO_WM_UNIT_TYPE" val="i"/>
  <p:tag name="KSO_WM_UNIT_INDEX" val="1"/>
  <p:tag name="KSO_WM_UNIT_ID" val="chip20203230_4*i*1"/>
  <p:tag name="KSO_WM_TEMPLATE_CATEGORY" val="chip"/>
  <p:tag name="KSO_WM_TEMPLATE_INDEX" val="20203230"/>
  <p:tag name="KSO_WM_UNIT_LAYERLEVEL" val="1"/>
  <p:tag name="KSO_WM_TAG_VERSION" val="1.0"/>
  <p:tag name="KSO_WM_BEAUTIFY_FLAG" val="#wm#"/>
  <p:tag name="KSO_WM_CHIP_GROUPID" val="5f8cfa53a61ec3b55284a7ab"/>
  <p:tag name="KSO_WM_CHIP_XID" val="5f8cfa53a61ec3b55284a7af"/>
  <p:tag name="KSO_WM_UNIT_DEC_AREA_ID" val="acab9ef974444d088eebfa90d53a28e3"/>
  <p:tag name="KSO_WM_CHIP_FILLAREA_FILL_RULE" val="{&quot;fill_align&quot;:&quot;cm&quot;,&quot;fill_effect&quot;:[],&quot;fill_mode&quot;:&quot;full&quot;,&quot;sacle_strategy&quot;:&quot;stretch&quot;}"/>
  <p:tag name="KSO_WM_UNIT_DEC_SUPPORTCHANGEPIC" val="0"/>
  <p:tag name="KSO_WM_UNIT_DEC_CHANGEPICRESERVED" val="1"/>
  <p:tag name="KSO_WM_ASSEMBLE_CHIP_INDEX" val="6379868c281d4c2984ba138f33ca1fc0"/>
  <p:tag name="KSO_WM_SLIDE_BACKGROUND_TYPE" val="general"/>
</p:tagLst>
</file>

<file path=ppt/tags/tag28.xml><?xml version="1.0" encoding="utf-8"?>
<p:tagLst xmlns:p="http://schemas.openxmlformats.org/presentationml/2006/main">
  <p:tag name="KSO_WM_SLIDE_BACKGROUND_TYPE" val="general"/>
</p:tagLst>
</file>

<file path=ppt/tags/tag29.xml><?xml version="1.0" encoding="utf-8"?>
<p:tagLst xmlns:p="http://schemas.openxmlformats.org/presentationml/2006/main">
  <p:tag name="KSO_WM_SLIDE_BACKGROUND_TYPE" val="general"/>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ustom20203230_1*b*1"/>
  <p:tag name="KSO_WM_TEMPLATE_CATEGORY" val="custom"/>
  <p:tag name="KSO_WM_TEMPLATE_INDEX" val="20203230"/>
  <p:tag name="KSO_WM_UNIT_LAYERLEVEL" val="1"/>
  <p:tag name="KSO_WM_TAG_VERSION" val="1.0"/>
  <p:tag name="KSO_WM_BEAUTIFY_FLAG" val="#wm#"/>
  <p:tag name="KSO_WM_UNIT_ISCONTENTSTITLE" val="0"/>
  <p:tag name="KSO_WM_UNIT_NOCLEAR" val="0"/>
  <p:tag name="KSO_WM_UNIT_VALUE" val="19"/>
  <p:tag name="KSO_WM_UNIT_TYPE" val="b"/>
  <p:tag name="KSO_WM_UNIT_INDEX" val="1"/>
  <p:tag name="KSO_WM_UNIT_ISNUMDGMTITLE" val="0"/>
  <p:tag name="KSO_WM_UNIT_PRESET_TEXT" val="此处添加副标题内容"/>
  <p:tag name="KSO_WM_UNIT_BLOCK" val="0"/>
  <p:tag name="KSO_WM_UNIT_DEC_AREA_ID" val="97dcf51a85b746309bacf7cd10958256"/>
  <p:tag name="KSO_WM_UNIT_DEFAULT_FONT" val="18;24;2"/>
  <p:tag name="KSO_WM_CHIP_GROUPID" val="5f2a1e7645e1f15ec24fe43a"/>
  <p:tag name="KSO_WM_CHIP_XID" val="5f2a1e7645e1f15ec24fe43b"/>
  <p:tag name="KSO_WM_CHIP_FILLAREA_FILL_RULE" val="{&quot;fill_align&quot;:&quot;cm&quot;,&quot;fill_mode&quot;:&quot;adaptive&quot;,&quot;sacle_strategy&quot;:&quot;smart&quot;}"/>
  <p:tag name="KSO_WM_ASSEMBLE_CHIP_INDEX" val="3d4c03bb62fe4e24a0564fd66f9bf9da"/>
  <p:tag name="KSO_WM_UNIT_TEXT_FILL_FORE_SCHEMECOLOR_INDEX_BRIGHTNESS" val="0.35"/>
  <p:tag name="KSO_WM_UNIT_TEXT_FILL_FORE_SCHEMECOLOR_INDEX" val="13"/>
  <p:tag name="KSO_WM_UNIT_TEXT_FILL_TYPE" val="1"/>
  <p:tag name="KSO_WM_TEMPLATE_ASSEMBLE_XID" val="5fc6fd802574a1ee74b6c7c0"/>
  <p:tag name="KSO_WM_TEMPLATE_ASSEMBLE_GROUPID" val="5f8cfa53a61ec3b55284a7ab"/>
</p:tagLst>
</file>

<file path=ppt/tags/tag30.xml><?xml version="1.0" encoding="utf-8"?>
<p:tagLst xmlns:p="http://schemas.openxmlformats.org/presentationml/2006/main">
  <p:tag name="KSO_WM_SLIDE_BACKGROUND_TYPE" val="general"/>
</p:tagLst>
</file>

<file path=ppt/tags/tag31.xml><?xml version="1.0" encoding="utf-8"?>
<p:tagLst xmlns:p="http://schemas.openxmlformats.org/presentationml/2006/main">
  <p:tag name="KSO_WM_SLIDE_BACKGROUND_TYPE" val="general"/>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chip20203230_5*i*1"/>
  <p:tag name="KSO_WM_TEMPLATE_CATEGORY" val="chip"/>
  <p:tag name="KSO_WM_TEMPLATE_INDEX" val="20203230"/>
  <p:tag name="KSO_WM_UNIT_LAYERLEVEL" val="1"/>
  <p:tag name="KSO_WM_TAG_VERSION" val="1.0"/>
  <p:tag name="KSO_WM_BEAUTIFY_FLAG" val="#wm#"/>
  <p:tag name="KSO_WM_CHIP_GROUPID" val="5f8cfa53a61ec3b55284a7ab"/>
  <p:tag name="KSO_WM_CHIP_XID" val="5f8cfa53a61ec3b55284a7b0"/>
  <p:tag name="KSO_WM_UNIT_DEC_AREA_ID" val="211017883b6744e98ab5f2207e99367f"/>
  <p:tag name="KSO_WM_CHIP_FILLAREA_FILL_RULE" val="{&quot;fill_align&quot;:&quot;cm&quot;,&quot;fill_effect&quot;:[],&quot;fill_mode&quot;:&quot;full&quot;,&quot;sacle_strategy&quot;:&quot;stretch&quot;}"/>
  <p:tag name="KSO_WM_UNIT_DEC_SUPPORTCHANGEPIC" val="0"/>
  <p:tag name="KSO_WM_UNIT_DEC_CHANGEPICRESERVED" val="1"/>
  <p:tag name="KSO_WM_ASSEMBLE_CHIP_INDEX" val="544949874bd540f1a79226a550be7555"/>
  <p:tag name="KSO_WM_SLIDE_BACKGROUND_TYPE" val="frame"/>
  <p:tag name="KSO_WM_UNIT_TEXT_FILL_FORE_SCHEMECOLOR_INDEX_BRIGHTNESS" val="0"/>
  <p:tag name="KSO_WM_UNIT_TEXT_FILL_FORE_SCHEMECOLOR_INDEX" val="2"/>
  <p:tag name="KSO_WM_UNIT_TEXT_FILL_TYPE" val="1"/>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t"/>
  <p:tag name="KSO_WM_UNIT_TYPE" val="i"/>
  <p:tag name="KSO_WM_UNIT_INDEX" val="1"/>
  <p:tag name="KSO_WM_UNIT_ID" val="chip20203230_3*i*1"/>
  <p:tag name="KSO_WM_TEMPLATE_CATEGORY" val="chip"/>
  <p:tag name="KSO_WM_TEMPLATE_INDEX" val="20203230"/>
  <p:tag name="KSO_WM_UNIT_LAYERLEVEL" val="1"/>
  <p:tag name="KSO_WM_TAG_VERSION" val="1.0"/>
  <p:tag name="KSO_WM_BEAUTIFY_FLAG" val="#wm#"/>
  <p:tag name="KSO_WM_CHIP_GROUPID" val="5f8cfa53a61ec3b55284a7ab"/>
  <p:tag name="KSO_WM_CHIP_XID" val="5f8cfa53a61ec3b55284a7ae"/>
  <p:tag name="KSO_WM_UNIT_DEC_AREA_ID" val="d470b472ffc34bf5903f0423a639f3ef"/>
  <p:tag name="KSO_WM_CHIP_FILLAREA_FILL_RULE" val="{&quot;fill_align&quot;:&quot;cm&quot;,&quot;fill_effect&quot;:[],&quot;fill_mode&quot;:&quot;full&quot;,&quot;sacle_strategy&quot;:&quot;stretch&quot;}"/>
  <p:tag name="KSO_WM_UNIT_DEC_SUPPORTCHANGEPIC" val="0"/>
  <p:tag name="KSO_WM_UNIT_DEC_CHANGEPICRESERVED" val="1"/>
  <p:tag name="KSO_WM_ASSEMBLE_CHIP_INDEX" val="96ccc025e0b0444ba7026ca66ff6d9f4"/>
  <p:tag name="KSO_WM_SLIDE_BACKGROUND_TYPE" val="frame"/>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t"/>
  <p:tag name="KSO_WM_UNIT_TYPE" val="i"/>
  <p:tag name="KSO_WM_UNIT_INDEX" val="1"/>
  <p:tag name="KSO_WM_UNIT_ID" val="chip20203230_4*i*1"/>
  <p:tag name="KSO_WM_TEMPLATE_CATEGORY" val="chip"/>
  <p:tag name="KSO_WM_TEMPLATE_INDEX" val="20203230"/>
  <p:tag name="KSO_WM_UNIT_LAYERLEVEL" val="1"/>
  <p:tag name="KSO_WM_TAG_VERSION" val="1.0"/>
  <p:tag name="KSO_WM_BEAUTIFY_FLAG" val="#wm#"/>
  <p:tag name="KSO_WM_CHIP_GROUPID" val="5f8cfa53a61ec3b55284a7ab"/>
  <p:tag name="KSO_WM_CHIP_XID" val="5f8cfa53a61ec3b55284a7af"/>
  <p:tag name="KSO_WM_UNIT_DEC_AREA_ID" val="7ad3bf38c03a440e92144bd274e947cc"/>
  <p:tag name="KSO_WM_CHIP_FILLAREA_FILL_RULE" val="{&quot;fill_align&quot;:&quot;cm&quot;,&quot;fill_effect&quot;:[],&quot;fill_mode&quot;:&quot;full&quot;,&quot;sacle_strategy&quot;:&quot;stretch&quot;}"/>
  <p:tag name="KSO_WM_UNIT_DEC_SUPPORTCHANGEPIC" val="0"/>
  <p:tag name="KSO_WM_UNIT_DEC_CHANGEPICRESERVED" val="1"/>
  <p:tag name="KSO_WM_ASSEMBLE_CHIP_INDEX" val="1bbfe641e7314ff39ab39eb4445b5494"/>
  <p:tag name="KSO_WM_SLIDE_BACKGROUND_TYPE" val="frame"/>
</p:tagLst>
</file>

<file path=ppt/tags/tag35.xml><?xml version="1.0" encoding="utf-8"?>
<p:tagLst xmlns:p="http://schemas.openxmlformats.org/presentationml/2006/main">
  <p:tag name="KSO_WM_SLIDE_BACKGROUND_TYPE" val="frame"/>
</p:tagLst>
</file>

<file path=ppt/tags/tag36.xml><?xml version="1.0" encoding="utf-8"?>
<p:tagLst xmlns:p="http://schemas.openxmlformats.org/presentationml/2006/main">
  <p:tag name="KSO_WM_SLIDE_BACKGROUND_TYPE" val="frame"/>
</p:tagLst>
</file>

<file path=ppt/tags/tag37.xml><?xml version="1.0" encoding="utf-8"?>
<p:tagLst xmlns:p="http://schemas.openxmlformats.org/presentationml/2006/main">
  <p:tag name="KSO_WM_SLIDE_BACKGROUND_TYPE" val="frame"/>
</p:tagLst>
</file>

<file path=ppt/tags/tag38.xml><?xml version="1.0" encoding="utf-8"?>
<p:tagLst xmlns:p="http://schemas.openxmlformats.org/presentationml/2006/main">
  <p:tag name="KSO_WM_SLIDE_BACKGROUND_TYPE" val="frame"/>
</p:tagLst>
</file>

<file path=ppt/tags/tag39.xml><?xml version="1.0" encoding="utf-8"?>
<p:tagLst xmlns:p="http://schemas.openxmlformats.org/presentationml/2006/main">
  <p:tag name="KSO_WM_SLIDE_BACKGROUND_TYPE" val="frame"/>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t"/>
  <p:tag name="KSO_WM_UNIT_TYPE" val="i"/>
  <p:tag name="KSO_WM_UNIT_INDEX" val="1"/>
  <p:tag name="KSO_WM_UNIT_ID" val="chip20203230_3*i*1"/>
  <p:tag name="KSO_WM_TEMPLATE_CATEGORY" val="chip"/>
  <p:tag name="KSO_WM_TEMPLATE_INDEX" val="20203230"/>
  <p:tag name="KSO_WM_UNIT_LAYERLEVEL" val="1"/>
  <p:tag name="KSO_WM_TAG_VERSION" val="1.0"/>
  <p:tag name="KSO_WM_BEAUTIFY_FLAG" val="#wm#"/>
  <p:tag name="KSO_WM_CHIP_GROUPID" val="5f8cfa53a61ec3b55284a7ab"/>
  <p:tag name="KSO_WM_CHIP_XID" val="5f8cfa53a61ec3b55284a7ae"/>
  <p:tag name="KSO_WM_UNIT_DEC_AREA_ID" val="f84f0cc580644a55b30b165351c9a4d5"/>
  <p:tag name="KSO_WM_CHIP_FILLAREA_FILL_RULE" val="{&quot;fill_align&quot;:&quot;cm&quot;,&quot;fill_effect&quot;:[],&quot;fill_mode&quot;:&quot;full&quot;,&quot;sacle_strategy&quot;:&quot;stretch&quot;}"/>
  <p:tag name="KSO_WM_UNIT_DEC_SUPPORTCHANGEPIC" val="0"/>
  <p:tag name="KSO_WM_UNIT_DEC_CHANGEPICRESERVED" val="1"/>
  <p:tag name="KSO_WM_ASSEMBLE_CHIP_INDEX" val="54a4de4a2fb64df69e99bb289883b1ec"/>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chip20203230_5*i*1"/>
  <p:tag name="KSO_WM_TEMPLATE_CATEGORY" val="chip"/>
  <p:tag name="KSO_WM_TEMPLATE_INDEX" val="20203230"/>
  <p:tag name="KSO_WM_UNIT_LAYERLEVEL" val="1"/>
  <p:tag name="KSO_WM_TAG_VERSION" val="1.0"/>
  <p:tag name="KSO_WM_BEAUTIFY_FLAG" val="#wm#"/>
  <p:tag name="KSO_WM_CHIP_GROUPID" val="5f8cfa53a61ec3b55284a7ab"/>
  <p:tag name="KSO_WM_CHIP_XID" val="5f8cfa53a61ec3b55284a7b0"/>
  <p:tag name="KSO_WM_UNIT_DEC_AREA_ID" val="7b2ae570794244c6847ac33e4ee70eb6"/>
  <p:tag name="KSO_WM_CHIP_FILLAREA_FILL_RULE" val="{&quot;fill_align&quot;:&quot;cm&quot;,&quot;fill_effect&quot;:[],&quot;fill_mode&quot;:&quot;full&quot;,&quot;sacle_strategy&quot;:&quot;stretch&quot;}"/>
  <p:tag name="KSO_WM_UNIT_DEC_SUPPORTCHANGEPIC" val="0"/>
  <p:tag name="KSO_WM_UNIT_DEC_CHANGEPICRESERVED" val="1"/>
  <p:tag name="KSO_WM_ASSEMBLE_CHIP_INDEX" val="ab91182fef1c4a5ca9842011ec617907"/>
  <p:tag name="KSO_WM_SLIDE_BACKGROUND_TYPE" val="leftRight"/>
  <p:tag name="KSO_WM_UNIT_TEXT_FILL_FORE_SCHEMECOLOR_INDEX_BRIGHTNESS" val="0"/>
  <p:tag name="KSO_WM_UNIT_TEXT_FILL_FORE_SCHEMECOLOR_INDEX" val="2"/>
  <p:tag name="KSO_WM_UNIT_TEXT_FILL_TYPE" val="1"/>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t"/>
  <p:tag name="KSO_WM_UNIT_TYPE" val="i"/>
  <p:tag name="KSO_WM_UNIT_INDEX" val="1"/>
  <p:tag name="KSO_WM_UNIT_ID" val="chip20203230_3*i*1"/>
  <p:tag name="KSO_WM_TEMPLATE_CATEGORY" val="chip"/>
  <p:tag name="KSO_WM_TEMPLATE_INDEX" val="20203230"/>
  <p:tag name="KSO_WM_UNIT_LAYERLEVEL" val="1"/>
  <p:tag name="KSO_WM_TAG_VERSION" val="1.0"/>
  <p:tag name="KSO_WM_BEAUTIFY_FLAG" val="#wm#"/>
  <p:tag name="KSO_WM_CHIP_GROUPID" val="5f8cfa53a61ec3b55284a7ab"/>
  <p:tag name="KSO_WM_CHIP_XID" val="5f8cfa53a61ec3b55284a7ae"/>
  <p:tag name="KSO_WM_UNIT_DEC_AREA_ID" val="1e4e4f8b1aa1494c8385cbd7130e1f81"/>
  <p:tag name="KSO_WM_CHIP_FILLAREA_FILL_RULE" val="{&quot;fill_align&quot;:&quot;cm&quot;,&quot;fill_effect&quot;:[],&quot;fill_mode&quot;:&quot;full&quot;,&quot;sacle_strategy&quot;:&quot;stretch&quot;}"/>
  <p:tag name="KSO_WM_UNIT_DEC_SUPPORTCHANGEPIC" val="0"/>
  <p:tag name="KSO_WM_UNIT_DEC_CHANGEPICRESERVED" val="1"/>
  <p:tag name="KSO_WM_ASSEMBLE_CHIP_INDEX" val="154b7cee5714445c843c8534884c60ec"/>
  <p:tag name="KSO_WM_SLIDE_BACKGROUND_TYPE" val="leftRight"/>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t"/>
  <p:tag name="KSO_WM_UNIT_TYPE" val="i"/>
  <p:tag name="KSO_WM_UNIT_INDEX" val="1"/>
  <p:tag name="KSO_WM_UNIT_ID" val="chip20203230_4*i*1"/>
  <p:tag name="KSO_WM_TEMPLATE_CATEGORY" val="chip"/>
  <p:tag name="KSO_WM_TEMPLATE_INDEX" val="20203230"/>
  <p:tag name="KSO_WM_UNIT_LAYERLEVEL" val="1"/>
  <p:tag name="KSO_WM_TAG_VERSION" val="1.0"/>
  <p:tag name="KSO_WM_BEAUTIFY_FLAG" val="#wm#"/>
  <p:tag name="KSO_WM_CHIP_GROUPID" val="5f8cfa53a61ec3b55284a7ab"/>
  <p:tag name="KSO_WM_CHIP_XID" val="5f8cfa53a61ec3b55284a7af"/>
  <p:tag name="KSO_WM_UNIT_DEC_AREA_ID" val="addd14415f30497ea686e1b74a41ce5e"/>
  <p:tag name="KSO_WM_CHIP_FILLAREA_FILL_RULE" val="{&quot;fill_align&quot;:&quot;cm&quot;,&quot;fill_effect&quot;:[],&quot;fill_mode&quot;:&quot;full&quot;,&quot;sacle_strategy&quot;:&quot;stretch&quot;}"/>
  <p:tag name="KSO_WM_UNIT_DEC_SUPPORTCHANGEPIC" val="0"/>
  <p:tag name="KSO_WM_UNIT_DEC_CHANGEPICRESERVED" val="1"/>
  <p:tag name="KSO_WM_ASSEMBLE_CHIP_INDEX" val="a601f71e70e34a51a602ca758342fff0"/>
  <p:tag name="KSO_WM_SLIDE_BACKGROUND_TYPE" val="leftRight"/>
</p:tagLst>
</file>

<file path=ppt/tags/tag43.xml><?xml version="1.0" encoding="utf-8"?>
<p:tagLst xmlns:p="http://schemas.openxmlformats.org/presentationml/2006/main">
  <p:tag name="KSO_WM_SLIDE_BACKGROUND_TYPE" val="leftRight"/>
</p:tagLst>
</file>

<file path=ppt/tags/tag44.xml><?xml version="1.0" encoding="utf-8"?>
<p:tagLst xmlns:p="http://schemas.openxmlformats.org/presentationml/2006/main">
  <p:tag name="KSO_WM_SLIDE_BACKGROUND_TYPE" val="leftRight"/>
</p:tagLst>
</file>

<file path=ppt/tags/tag45.xml><?xml version="1.0" encoding="utf-8"?>
<p:tagLst xmlns:p="http://schemas.openxmlformats.org/presentationml/2006/main">
  <p:tag name="KSO_WM_SLIDE_BACKGROUND_TYPE" val="leftRight"/>
</p:tagLst>
</file>

<file path=ppt/tags/tag46.xml><?xml version="1.0" encoding="utf-8"?>
<p:tagLst xmlns:p="http://schemas.openxmlformats.org/presentationml/2006/main">
  <p:tag name="KSO_WM_SLIDE_BACKGROUND_TYPE" val="leftRight"/>
</p:tagLst>
</file>

<file path=ppt/tags/tag47.xml><?xml version="1.0" encoding="utf-8"?>
<p:tagLst xmlns:p="http://schemas.openxmlformats.org/presentationml/2006/main">
  <p:tag name="KSO_WM_SLIDE_BACKGROUND_TYPE" val="leftRight"/>
</p:tagLst>
</file>

<file path=ppt/tags/tag48.xml><?xml version="1.0" encoding="utf-8"?>
<p:tagLst xmlns:p="http://schemas.openxmlformats.org/presentationml/2006/main">
  <p:tag name="KSO_WM_SLIDE_BACKGROUND_TYPE" val="leftRight"/>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chip20203230_5*i*1"/>
  <p:tag name="KSO_WM_TEMPLATE_CATEGORY" val="chip"/>
  <p:tag name="KSO_WM_TEMPLATE_INDEX" val="20203230"/>
  <p:tag name="KSO_WM_UNIT_LAYERLEVEL" val="1"/>
  <p:tag name="KSO_WM_TAG_VERSION" val="1.0"/>
  <p:tag name="KSO_WM_BEAUTIFY_FLAG" val="#wm#"/>
  <p:tag name="KSO_WM_CHIP_GROUPID" val="5f8cfa53a61ec3b55284a7ab"/>
  <p:tag name="KSO_WM_CHIP_XID" val="5f8cfa53a61ec3b55284a7b0"/>
  <p:tag name="KSO_WM_UNIT_DEC_AREA_ID" val="7910fe02d2a845f9bb6cd960288e9a23"/>
  <p:tag name="KSO_WM_CHIP_FILLAREA_FILL_RULE" val="{&quot;fill_align&quot;:&quot;cm&quot;,&quot;fill_effect&quot;:[],&quot;fill_mode&quot;:&quot;full&quot;,&quot;sacle_strategy&quot;:&quot;stretch&quot;}"/>
  <p:tag name="KSO_WM_UNIT_DEC_SUPPORTCHANGEPIC" val="0"/>
  <p:tag name="KSO_WM_UNIT_DEC_CHANGEPICRESERVED" val="1"/>
  <p:tag name="KSO_WM_ASSEMBLE_CHIP_INDEX" val="471c4c20efda4eea88f246394b8ed53a"/>
  <p:tag name="KSO_WM_SLIDE_BACKGROUND_TYPE" val="topBottom"/>
  <p:tag name="KSO_WM_UNIT_TEXT_FILL_FORE_SCHEMECOLOR_INDEX_BRIGHTNESS" val="0"/>
  <p:tag name="KSO_WM_UNIT_TEXT_FILL_FORE_SCHEMECOLOR_INDEX" val="2"/>
  <p:tag name="KSO_WM_UNIT_TEXT_FILL_TYPE" val="1"/>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t"/>
  <p:tag name="KSO_WM_UNIT_TYPE" val="i"/>
  <p:tag name="KSO_WM_UNIT_INDEX" val="1"/>
  <p:tag name="KSO_WM_UNIT_ID" val="chip20203230_4*i*1"/>
  <p:tag name="KSO_WM_TEMPLATE_CATEGORY" val="chip"/>
  <p:tag name="KSO_WM_TEMPLATE_INDEX" val="20203230"/>
  <p:tag name="KSO_WM_UNIT_LAYERLEVEL" val="1"/>
  <p:tag name="KSO_WM_TAG_VERSION" val="1.0"/>
  <p:tag name="KSO_WM_BEAUTIFY_FLAG" val="#wm#"/>
  <p:tag name="KSO_WM_CHIP_GROUPID" val="5f8cfa53a61ec3b55284a7ab"/>
  <p:tag name="KSO_WM_CHIP_XID" val="5f8cfa53a61ec3b55284a7af"/>
  <p:tag name="KSO_WM_UNIT_DEC_AREA_ID" val="acab9ef974444d088eebfa90d53a28e3"/>
  <p:tag name="KSO_WM_CHIP_FILLAREA_FILL_RULE" val="{&quot;fill_align&quot;:&quot;cm&quot;,&quot;fill_effect&quot;:[],&quot;fill_mode&quot;:&quot;full&quot;,&quot;sacle_strategy&quot;:&quot;stretch&quot;}"/>
  <p:tag name="KSO_WM_UNIT_DEC_SUPPORTCHANGEPIC" val="0"/>
  <p:tag name="KSO_WM_UNIT_DEC_CHANGEPICRESERVED" val="1"/>
  <p:tag name="KSO_WM_ASSEMBLE_CHIP_INDEX" val="6379868c281d4c2984ba138f33ca1fc0"/>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t"/>
  <p:tag name="KSO_WM_UNIT_TYPE" val="i"/>
  <p:tag name="KSO_WM_UNIT_INDEX" val="1"/>
  <p:tag name="KSO_WM_UNIT_ID" val="chip20203230_3*i*1"/>
  <p:tag name="KSO_WM_TEMPLATE_CATEGORY" val="chip"/>
  <p:tag name="KSO_WM_TEMPLATE_INDEX" val="20203230"/>
  <p:tag name="KSO_WM_UNIT_LAYERLEVEL" val="1"/>
  <p:tag name="KSO_WM_TAG_VERSION" val="1.0"/>
  <p:tag name="KSO_WM_BEAUTIFY_FLAG" val="#wm#"/>
  <p:tag name="KSO_WM_CHIP_GROUPID" val="5f8cfa53a61ec3b55284a7ab"/>
  <p:tag name="KSO_WM_CHIP_XID" val="5f8cfa53a61ec3b55284a7ae"/>
  <p:tag name="KSO_WM_UNIT_DEC_AREA_ID" val="f74236bef23d48a2a11657d6340d5c20"/>
  <p:tag name="KSO_WM_CHIP_FILLAREA_FILL_RULE" val="{&quot;fill_align&quot;:&quot;cm&quot;,&quot;fill_effect&quot;:[],&quot;fill_mode&quot;:&quot;full&quot;,&quot;sacle_strategy&quot;:&quot;stretch&quot;}"/>
  <p:tag name="KSO_WM_UNIT_DEC_SUPPORTCHANGEPIC" val="0"/>
  <p:tag name="KSO_WM_UNIT_DEC_CHANGEPICRESERVED" val="1"/>
  <p:tag name="KSO_WM_ASSEMBLE_CHIP_INDEX" val="b4c5cc2442d34394aee968c4d9f662b2"/>
  <p:tag name="KSO_WM_SLIDE_BACKGROUND_TYPE" val="topBotto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t"/>
  <p:tag name="KSO_WM_UNIT_TYPE" val="i"/>
  <p:tag name="KSO_WM_UNIT_INDEX" val="1"/>
  <p:tag name="KSO_WM_UNIT_ID" val="chip20203230_4*i*1"/>
  <p:tag name="KSO_WM_TEMPLATE_CATEGORY" val="chip"/>
  <p:tag name="KSO_WM_TEMPLATE_INDEX" val="20203230"/>
  <p:tag name="KSO_WM_UNIT_LAYERLEVEL" val="1"/>
  <p:tag name="KSO_WM_TAG_VERSION" val="1.0"/>
  <p:tag name="KSO_WM_BEAUTIFY_FLAG" val="#wm#"/>
  <p:tag name="KSO_WM_CHIP_GROUPID" val="5f8cfa53a61ec3b55284a7ab"/>
  <p:tag name="KSO_WM_CHIP_XID" val="5f8cfa53a61ec3b55284a7af"/>
  <p:tag name="KSO_WM_UNIT_DEC_AREA_ID" val="cbf4bdb089674a99851b230651f0fe39"/>
  <p:tag name="KSO_WM_CHIP_FILLAREA_FILL_RULE" val="{&quot;fill_align&quot;:&quot;cm&quot;,&quot;fill_effect&quot;:[],&quot;fill_mode&quot;:&quot;full&quot;,&quot;sacle_strategy&quot;:&quot;stretch&quot;}"/>
  <p:tag name="KSO_WM_UNIT_DEC_SUPPORTCHANGEPIC" val="0"/>
  <p:tag name="KSO_WM_UNIT_DEC_CHANGEPICRESERVED" val="1"/>
  <p:tag name="KSO_WM_ASSEMBLE_CHIP_INDEX" val="0484a9e58c404f9bb408440f305c3bbe"/>
  <p:tag name="KSO_WM_SLIDE_BACKGROUND_TYPE" val="topBottom"/>
</p:tagLst>
</file>

<file path=ppt/tags/tag52.xml><?xml version="1.0" encoding="utf-8"?>
<p:tagLst xmlns:p="http://schemas.openxmlformats.org/presentationml/2006/main">
  <p:tag name="KSO_WM_SLIDE_BACKGROUND_TYPE" val="topBottom"/>
</p:tagLst>
</file>

<file path=ppt/tags/tag53.xml><?xml version="1.0" encoding="utf-8"?>
<p:tagLst xmlns:p="http://schemas.openxmlformats.org/presentationml/2006/main">
  <p:tag name="KSO_WM_SLIDE_BACKGROUND_TYPE" val="topBottom"/>
</p:tagLst>
</file>

<file path=ppt/tags/tag54.xml><?xml version="1.0" encoding="utf-8"?>
<p:tagLst xmlns:p="http://schemas.openxmlformats.org/presentationml/2006/main">
  <p:tag name="KSO_WM_SLIDE_BACKGROUND_TYPE" val="topBottom"/>
</p:tagLst>
</file>

<file path=ppt/tags/tag55.xml><?xml version="1.0" encoding="utf-8"?>
<p:tagLst xmlns:p="http://schemas.openxmlformats.org/presentationml/2006/main">
  <p:tag name="KSO_WM_SLIDE_BACKGROUND_TYPE" val="topBottom"/>
</p:tagLst>
</file>

<file path=ppt/tags/tag56.xml><?xml version="1.0" encoding="utf-8"?>
<p:tagLst xmlns:p="http://schemas.openxmlformats.org/presentationml/2006/main">
  <p:tag name="KSO_WM_SLIDE_BACKGROUND_TYPE" val="topBottom"/>
</p:tagLst>
</file>

<file path=ppt/tags/tag57.xml><?xml version="1.0" encoding="utf-8"?>
<p:tagLst xmlns:p="http://schemas.openxmlformats.org/presentationml/2006/main">
  <p:tag name="KSO_WM_SLIDE_BACKGROUND_TYPE" val="topBottom"/>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chip20203230_5*i*1"/>
  <p:tag name="KSO_WM_TEMPLATE_CATEGORY" val="chip"/>
  <p:tag name="KSO_WM_TEMPLATE_INDEX" val="20203230"/>
  <p:tag name="KSO_WM_UNIT_LAYERLEVEL" val="1"/>
  <p:tag name="KSO_WM_TAG_VERSION" val="1.0"/>
  <p:tag name="KSO_WM_BEAUTIFY_FLAG" val="#wm#"/>
  <p:tag name="KSO_WM_CHIP_GROUPID" val="5f8cfa53a61ec3b55284a7ab"/>
  <p:tag name="KSO_WM_CHIP_XID" val="5f8cfa53a61ec3b55284a7b0"/>
  <p:tag name="KSO_WM_UNIT_DEC_AREA_ID" val="cfb6aadf1ab9469281ef3b8daf5ac334"/>
  <p:tag name="KSO_WM_CHIP_FILLAREA_FILL_RULE" val="{&quot;fill_align&quot;:&quot;cm&quot;,&quot;fill_effect&quot;:[],&quot;fill_mode&quot;:&quot;full&quot;,&quot;sacle_strategy&quot;:&quot;stretch&quot;}"/>
  <p:tag name="KSO_WM_UNIT_DEC_SUPPORTCHANGEPIC" val="0"/>
  <p:tag name="KSO_WM_UNIT_DEC_CHANGEPICRESERVED" val="1"/>
  <p:tag name="KSO_WM_ASSEMBLE_CHIP_INDEX" val="65c2375578cd47c1ae19399bf7b6e9ee"/>
  <p:tag name="KSO_WM_SLIDE_BACKGROUND_TYPE" val="bottomTop"/>
  <p:tag name="KSO_WM_UNIT_TEXT_FILL_FORE_SCHEMECOLOR_INDEX_BRIGHTNESS" val="0"/>
  <p:tag name="KSO_WM_UNIT_TEXT_FILL_FORE_SCHEMECOLOR_INDEX" val="2"/>
  <p:tag name="KSO_WM_UNIT_TEXT_FILL_TYPE" val="1"/>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t"/>
  <p:tag name="KSO_WM_UNIT_TYPE" val="i"/>
  <p:tag name="KSO_WM_UNIT_INDEX" val="1"/>
  <p:tag name="KSO_WM_UNIT_ID" val="chip20203230_3*i*1"/>
  <p:tag name="KSO_WM_TEMPLATE_CATEGORY" val="chip"/>
  <p:tag name="KSO_WM_TEMPLATE_INDEX" val="20203230"/>
  <p:tag name="KSO_WM_UNIT_LAYERLEVEL" val="1"/>
  <p:tag name="KSO_WM_TAG_VERSION" val="1.0"/>
  <p:tag name="KSO_WM_BEAUTIFY_FLAG" val="#wm#"/>
  <p:tag name="KSO_WM_CHIP_GROUPID" val="5f8cfa53a61ec3b55284a7ab"/>
  <p:tag name="KSO_WM_CHIP_XID" val="5f8cfa53a61ec3b55284a7ae"/>
  <p:tag name="KSO_WM_UNIT_DEC_AREA_ID" val="fbfec00cd6a041feabc2eecbe761d763"/>
  <p:tag name="KSO_WM_CHIP_FILLAREA_FILL_RULE" val="{&quot;fill_align&quot;:&quot;cm&quot;,&quot;fill_effect&quot;:[],&quot;fill_mode&quot;:&quot;full&quot;,&quot;sacle_strategy&quot;:&quot;stretch&quot;}"/>
  <p:tag name="KSO_WM_UNIT_DEC_SUPPORTCHANGEPIC" val="0"/>
  <p:tag name="KSO_WM_UNIT_DEC_CHANGEPICRESERVED" val="1"/>
  <p:tag name="KSO_WM_ASSEMBLE_CHIP_INDEX" val="2fac917e8b0f487cb31c17a6d325eb2a"/>
  <p:tag name="KSO_WM_SLIDE_BACKGROUND_TYPE" val="bottomTop"/>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u"/>
  <p:tag name="KSO_WM_UNIT_TYPE" val="i"/>
  <p:tag name="KSO_WM_UNIT_INDEX" val="1"/>
  <p:tag name="KSO_WM_UNIT_ID" val="chip20203230_2*i*1"/>
  <p:tag name="KSO_WM_TEMPLATE_CATEGORY" val="chip"/>
  <p:tag name="KSO_WM_TEMPLATE_INDEX" val="20203230"/>
  <p:tag name="KSO_WM_UNIT_LAYERLEVEL" val="1"/>
  <p:tag name="KSO_WM_TAG_VERSION" val="1.0"/>
  <p:tag name="KSO_WM_BEAUTIFY_FLAG" val="#wm#"/>
  <p:tag name="KSO_WM_CHIP_GROUPID" val="5f8cfa53a61ec3b55284a7ab"/>
  <p:tag name="KSO_WM_CHIP_XID" val="5f8cfa53a61ec3b55284a7ad"/>
  <p:tag name="KSO_WM_UNIT_DEC_AREA_ID" val="d235448924044c6f84bc9878d540eab2"/>
  <p:tag name="KSO_WM_CHIP_FILLAREA_FILL_RULE" val="{&quot;fill_align&quot;:&quot;lm&quot;,&quot;fill_effect&quot;:[],&quot;fill_mode&quot;:&quot;adaptive&quot;,&quot;sacle_strategy&quot;:&quot;stretch&quot;}"/>
  <p:tag name="KSO_WM_UNIT_DEC_SUPPORTCHANGEPIC" val="0"/>
  <p:tag name="KSO_WM_UNIT_DEC_CHANGEPICRESERVED" val="1"/>
  <p:tag name="KSO_WM_ASSEMBLE_CHIP_INDEX" val="7f67771cb71a493ab02a827d9df2d759"/>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t"/>
  <p:tag name="KSO_WM_UNIT_TYPE" val="i"/>
  <p:tag name="KSO_WM_UNIT_INDEX" val="1"/>
  <p:tag name="KSO_WM_UNIT_ID" val="chip20203230_4*i*1"/>
  <p:tag name="KSO_WM_TEMPLATE_CATEGORY" val="chip"/>
  <p:tag name="KSO_WM_TEMPLATE_INDEX" val="20203230"/>
  <p:tag name="KSO_WM_UNIT_LAYERLEVEL" val="1"/>
  <p:tag name="KSO_WM_TAG_VERSION" val="1.0"/>
  <p:tag name="KSO_WM_BEAUTIFY_FLAG" val="#wm#"/>
  <p:tag name="KSO_WM_CHIP_GROUPID" val="5f8cfa53a61ec3b55284a7ab"/>
  <p:tag name="KSO_WM_CHIP_XID" val="5f8cfa53a61ec3b55284a7af"/>
  <p:tag name="KSO_WM_UNIT_DEC_AREA_ID" val="dda504719bb344b6a34798b649232745"/>
  <p:tag name="KSO_WM_CHIP_FILLAREA_FILL_RULE" val="{&quot;fill_align&quot;:&quot;cm&quot;,&quot;fill_effect&quot;:[],&quot;fill_mode&quot;:&quot;full&quot;,&quot;sacle_strategy&quot;:&quot;stretch&quot;}"/>
  <p:tag name="KSO_WM_UNIT_DEC_SUPPORTCHANGEPIC" val="0"/>
  <p:tag name="KSO_WM_UNIT_DEC_CHANGEPICRESERVED" val="1"/>
  <p:tag name="KSO_WM_ASSEMBLE_CHIP_INDEX" val="a5a59400f35149f4962512285838e5d8"/>
  <p:tag name="KSO_WM_SLIDE_BACKGROUND_TYPE" val="bottomTop"/>
</p:tagLst>
</file>

<file path=ppt/tags/tag61.xml><?xml version="1.0" encoding="utf-8"?>
<p:tagLst xmlns:p="http://schemas.openxmlformats.org/presentationml/2006/main">
  <p:tag name="KSO_WM_SLIDE_BACKGROUND_TYPE" val="bottomTop"/>
</p:tagLst>
</file>

<file path=ppt/tags/tag62.xml><?xml version="1.0" encoding="utf-8"?>
<p:tagLst xmlns:p="http://schemas.openxmlformats.org/presentationml/2006/main">
  <p:tag name="KSO_WM_SLIDE_BACKGROUND_TYPE" val="bottomTop"/>
</p:tagLst>
</file>

<file path=ppt/tags/tag63.xml><?xml version="1.0" encoding="utf-8"?>
<p:tagLst xmlns:p="http://schemas.openxmlformats.org/presentationml/2006/main">
  <p:tag name="KSO_WM_SLIDE_BACKGROUND_TYPE" val="bottomTop"/>
</p:tagLst>
</file>

<file path=ppt/tags/tag64.xml><?xml version="1.0" encoding="utf-8"?>
<p:tagLst xmlns:p="http://schemas.openxmlformats.org/presentationml/2006/main">
  <p:tag name="KSO_WM_SLIDE_BACKGROUND_TYPE" val="bottomTop"/>
</p:tagLst>
</file>

<file path=ppt/tags/tag65.xml><?xml version="1.0" encoding="utf-8"?>
<p:tagLst xmlns:p="http://schemas.openxmlformats.org/presentationml/2006/main">
  <p:tag name="KSO_WM_SLIDE_BACKGROUND_TYPE" val="bottomTop"/>
</p:tagLst>
</file>

<file path=ppt/tags/tag66.xml><?xml version="1.0" encoding="utf-8"?>
<p:tagLst xmlns:p="http://schemas.openxmlformats.org/presentationml/2006/main">
  <p:tag name="KSO_WM_SLIDE_BACKGROUND_TYPE" val="bottomTop"/>
</p:tagLst>
</file>

<file path=ppt/tags/tag6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chip20203230_5*i*1"/>
  <p:tag name="KSO_WM_TEMPLATE_CATEGORY" val="chip"/>
  <p:tag name="KSO_WM_TEMPLATE_INDEX" val="20203230"/>
  <p:tag name="KSO_WM_UNIT_LAYERLEVEL" val="1"/>
  <p:tag name="KSO_WM_TAG_VERSION" val="1.0"/>
  <p:tag name="KSO_WM_BEAUTIFY_FLAG" val="#wm#"/>
  <p:tag name="KSO_WM_CHIP_GROUPID" val="5f8cfa53a61ec3b55284a7ab"/>
  <p:tag name="KSO_WM_CHIP_XID" val="5f8cfa53a61ec3b55284a7b0"/>
  <p:tag name="KSO_WM_UNIT_DEC_AREA_ID" val="cca765e2bd384dd3a319496243d5f553"/>
  <p:tag name="KSO_WM_CHIP_FILLAREA_FILL_RULE" val="{&quot;fill_align&quot;:&quot;cm&quot;,&quot;fill_effect&quot;:[],&quot;fill_mode&quot;:&quot;full&quot;,&quot;sacle_strategy&quot;:&quot;stretch&quot;}"/>
  <p:tag name="KSO_WM_UNIT_DEC_SUPPORTCHANGEPIC" val="0"/>
  <p:tag name="KSO_WM_UNIT_DEC_CHANGEPICRESERVED" val="1"/>
  <p:tag name="KSO_WM_ASSEMBLE_CHIP_INDEX" val="6ce9f009e7db493fb47a4194b1d05ad1"/>
  <p:tag name="KSO_WM_SLIDE_BACKGROUND_TYPE" val="navigation"/>
  <p:tag name="KSO_WM_UNIT_TEXT_FILL_FORE_SCHEMECOLOR_INDEX_BRIGHTNESS" val="0"/>
  <p:tag name="KSO_WM_UNIT_TEXT_FILL_FORE_SCHEMECOLOR_INDEX" val="2"/>
  <p:tag name="KSO_WM_UNIT_TEXT_FILL_TYPE" val="1"/>
</p:tagLst>
</file>

<file path=ppt/tags/tag6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t"/>
  <p:tag name="KSO_WM_UNIT_TYPE" val="i"/>
  <p:tag name="KSO_WM_UNIT_INDEX" val="1"/>
  <p:tag name="KSO_WM_UNIT_ID" val="chip20203230_3*i*1"/>
  <p:tag name="KSO_WM_TEMPLATE_CATEGORY" val="chip"/>
  <p:tag name="KSO_WM_TEMPLATE_INDEX" val="20203230"/>
  <p:tag name="KSO_WM_UNIT_LAYERLEVEL" val="1"/>
  <p:tag name="KSO_WM_TAG_VERSION" val="1.0"/>
  <p:tag name="KSO_WM_BEAUTIFY_FLAG" val="#wm#"/>
  <p:tag name="KSO_WM_CHIP_GROUPID" val="5f8cfa53a61ec3b55284a7ab"/>
  <p:tag name="KSO_WM_CHIP_XID" val="5f8cfa53a61ec3b55284a7ae"/>
  <p:tag name="KSO_WM_UNIT_DEC_AREA_ID" val="eb593c36a7cc453fbef130bab2a45e53"/>
  <p:tag name="KSO_WM_CHIP_FILLAREA_FILL_RULE" val="{&quot;fill_align&quot;:&quot;cm&quot;,&quot;fill_effect&quot;:[],&quot;fill_mode&quot;:&quot;full&quot;,&quot;sacle_strategy&quot;:&quot;stretch&quot;}"/>
  <p:tag name="KSO_WM_UNIT_DEC_SUPPORTCHANGEPIC" val="0"/>
  <p:tag name="KSO_WM_UNIT_DEC_CHANGEPICRESERVED" val="1"/>
  <p:tag name="KSO_WM_ASSEMBLE_CHIP_INDEX" val="f4e8f84e755c410a9b28fac3594f5d33"/>
  <p:tag name="KSO_WM_SLIDE_BACKGROUND_TYPE" val="navigation"/>
</p:tagLst>
</file>

<file path=ppt/tags/tag6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t"/>
  <p:tag name="KSO_WM_UNIT_TYPE" val="i"/>
  <p:tag name="KSO_WM_UNIT_INDEX" val="1"/>
  <p:tag name="KSO_WM_UNIT_ID" val="chip20203230_4*i*1"/>
  <p:tag name="KSO_WM_TEMPLATE_CATEGORY" val="chip"/>
  <p:tag name="KSO_WM_TEMPLATE_INDEX" val="20203230"/>
  <p:tag name="KSO_WM_UNIT_LAYERLEVEL" val="1"/>
  <p:tag name="KSO_WM_TAG_VERSION" val="1.0"/>
  <p:tag name="KSO_WM_BEAUTIFY_FLAG" val="#wm#"/>
  <p:tag name="KSO_WM_CHIP_GROUPID" val="5f8cfa53a61ec3b55284a7ab"/>
  <p:tag name="KSO_WM_CHIP_XID" val="5f8cfa53a61ec3b55284a7af"/>
  <p:tag name="KSO_WM_UNIT_DEC_AREA_ID" val="fa58ef7d844c4a7b81b0810530105193"/>
  <p:tag name="KSO_WM_CHIP_FILLAREA_FILL_RULE" val="{&quot;fill_align&quot;:&quot;cm&quot;,&quot;fill_effect&quot;:[],&quot;fill_mode&quot;:&quot;full&quot;,&quot;sacle_strategy&quot;:&quot;stretch&quot;}"/>
  <p:tag name="KSO_WM_UNIT_DEC_SUPPORTCHANGEPIC" val="0"/>
  <p:tag name="KSO_WM_UNIT_DEC_CHANGEPICRESERVED" val="1"/>
  <p:tag name="KSO_WM_ASSEMBLE_CHIP_INDEX" val="0bce6dec50dc4172b50e4198641e3f35"/>
  <p:tag name="KSO_WM_SLIDE_BACKGROUND_TYPE" val="navigation"/>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t"/>
  <p:tag name="KSO_WM_UNIT_TYPE" val="i"/>
  <p:tag name="KSO_WM_UNIT_INDEX" val="1"/>
  <p:tag name="KSO_WM_UNIT_ID" val="chip20203230_3*i*1"/>
  <p:tag name="KSO_WM_TEMPLATE_CATEGORY" val="chip"/>
  <p:tag name="KSO_WM_TEMPLATE_INDEX" val="20203230"/>
  <p:tag name="KSO_WM_UNIT_LAYERLEVEL" val="1"/>
  <p:tag name="KSO_WM_TAG_VERSION" val="1.0"/>
  <p:tag name="KSO_WM_BEAUTIFY_FLAG" val="#wm#"/>
  <p:tag name="KSO_WM_CHIP_GROUPID" val="5f8cfa53a61ec3b55284a7ab"/>
  <p:tag name="KSO_WM_CHIP_XID" val="5f8cfa53a61ec3b55284a7ae"/>
  <p:tag name="KSO_WM_UNIT_DEC_AREA_ID" val="8ff91e92a957467e824c865e8779b1c4"/>
  <p:tag name="KSO_WM_CHIP_FILLAREA_FILL_RULE" val="{&quot;fill_align&quot;:&quot;cm&quot;,&quot;fill_effect&quot;:[],&quot;fill_mode&quot;:&quot;full&quot;,&quot;sacle_strategy&quot;:&quot;stretch&quot;}"/>
  <p:tag name="KSO_WM_UNIT_DEC_SUPPORTCHANGEPIC" val="0"/>
  <p:tag name="KSO_WM_UNIT_DEC_CHANGEPICRESERVED" val="1"/>
  <p:tag name="KSO_WM_ASSEMBLE_CHIP_INDEX" val="3c29442d5d764955b58657525b0413b5"/>
</p:tagLst>
</file>

<file path=ppt/tags/tag70.xml><?xml version="1.0" encoding="utf-8"?>
<p:tagLst xmlns:p="http://schemas.openxmlformats.org/presentationml/2006/main">
  <p:tag name="KSO_WM_SLIDE_BACKGROUND_TYPE" val="navigation"/>
</p:tagLst>
</file>

<file path=ppt/tags/tag71.xml><?xml version="1.0" encoding="utf-8"?>
<p:tagLst xmlns:p="http://schemas.openxmlformats.org/presentationml/2006/main">
  <p:tag name="KSO_WM_SLIDE_BACKGROUND_TYPE" val="navigation"/>
</p:tagLst>
</file>

<file path=ppt/tags/tag72.xml><?xml version="1.0" encoding="utf-8"?>
<p:tagLst xmlns:p="http://schemas.openxmlformats.org/presentationml/2006/main">
  <p:tag name="KSO_WM_SLIDE_BACKGROUND_TYPE" val="navigation"/>
</p:tagLst>
</file>

<file path=ppt/tags/tag73.xml><?xml version="1.0" encoding="utf-8"?>
<p:tagLst xmlns:p="http://schemas.openxmlformats.org/presentationml/2006/main">
  <p:tag name="KSO_WM_SLIDE_BACKGROUND_TYPE" val="navigation"/>
</p:tagLst>
</file>

<file path=ppt/tags/tag74.xml><?xml version="1.0" encoding="utf-8"?>
<p:tagLst xmlns:p="http://schemas.openxmlformats.org/presentationml/2006/main">
  <p:tag name="KSO_WM_SLIDE_BACKGROUND_TYPE" val="navigation"/>
</p:tagLst>
</file>

<file path=ppt/tags/tag75.xml><?xml version="1.0" encoding="utf-8"?>
<p:tagLst xmlns:p="http://schemas.openxmlformats.org/presentationml/2006/main">
  <p:tag name="KSO_WM_SLIDE_BACKGROUND_TYPE" val="navigation"/>
</p:tagLst>
</file>

<file path=ppt/tags/tag76.xml><?xml version="1.0" encoding="utf-8"?>
<p:tagLst xmlns:p="http://schemas.openxmlformats.org/presentationml/2006/main">
  <p:tag name="KSO_WM_SLIDE_BACKGROUND_TYPE" val="navigation"/>
</p:tagLst>
</file>

<file path=ppt/tags/tag77.xml><?xml version="1.0" encoding="utf-8"?>
<p:tagLst xmlns:p="http://schemas.openxmlformats.org/presentationml/2006/main">
  <p:tag name="KSO_WM_SLIDE_BACKGROUND_TYPE" val="navigation"/>
</p:tagLst>
</file>

<file path=ppt/tags/tag7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chip20203230_5*i*1"/>
  <p:tag name="KSO_WM_TEMPLATE_CATEGORY" val="chip"/>
  <p:tag name="KSO_WM_TEMPLATE_INDEX" val="20203230"/>
  <p:tag name="KSO_WM_UNIT_LAYERLEVEL" val="1"/>
  <p:tag name="KSO_WM_TAG_VERSION" val="1.0"/>
  <p:tag name="KSO_WM_BEAUTIFY_FLAG" val="#wm#"/>
  <p:tag name="KSO_WM_CHIP_GROUPID" val="5f8cfa53a61ec3b55284a7ab"/>
  <p:tag name="KSO_WM_CHIP_XID" val="5f8cfa53a61ec3b55284a7b0"/>
  <p:tag name="KSO_WM_UNIT_DEC_AREA_ID" val="0f65f2c56fb545009b8e0c771c3afea1"/>
  <p:tag name="KSO_WM_CHIP_FILLAREA_FILL_RULE" val="{&quot;fill_align&quot;:&quot;cm&quot;,&quot;fill_effect&quot;:[],&quot;fill_mode&quot;:&quot;full&quot;,&quot;sacle_strategy&quot;:&quot;stretch&quot;}"/>
  <p:tag name="KSO_WM_UNIT_DEC_SUPPORTCHANGEPIC" val="0"/>
  <p:tag name="KSO_WM_UNIT_DEC_CHANGEPICRESERVED" val="1"/>
  <p:tag name="KSO_WM_ASSEMBLE_CHIP_INDEX" val="42c7983957dd4eb4bd125359e33ab7e8"/>
  <p:tag name="KSO_WM_SLIDE_BACKGROUND_TYPE" val="belt"/>
  <p:tag name="KSO_WM_UNIT_TEXT_FILL_FORE_SCHEMECOLOR_INDEX_BRIGHTNESS" val="0"/>
  <p:tag name="KSO_WM_UNIT_TEXT_FILL_FORE_SCHEMECOLOR_INDEX" val="2"/>
  <p:tag name="KSO_WM_UNIT_TEXT_FILL_TYPE" val="1"/>
</p:tagLst>
</file>

<file path=ppt/tags/tag7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t"/>
  <p:tag name="KSO_WM_UNIT_TYPE" val="i"/>
  <p:tag name="KSO_WM_UNIT_INDEX" val="1"/>
  <p:tag name="KSO_WM_UNIT_ID" val="chip20203230_3*i*1"/>
  <p:tag name="KSO_WM_TEMPLATE_CATEGORY" val="chip"/>
  <p:tag name="KSO_WM_TEMPLATE_INDEX" val="20203230"/>
  <p:tag name="KSO_WM_UNIT_LAYERLEVEL" val="1"/>
  <p:tag name="KSO_WM_TAG_VERSION" val="1.0"/>
  <p:tag name="KSO_WM_BEAUTIFY_FLAG" val="#wm#"/>
  <p:tag name="KSO_WM_CHIP_GROUPID" val="5f8cfa53a61ec3b55284a7ab"/>
  <p:tag name="KSO_WM_CHIP_XID" val="5f8cfa53a61ec3b55284a7ae"/>
  <p:tag name="KSO_WM_UNIT_DEC_AREA_ID" val="dfefe7a87b66443392a2d3e492f79745"/>
  <p:tag name="KSO_WM_CHIP_FILLAREA_FILL_RULE" val="{&quot;fill_align&quot;:&quot;cm&quot;,&quot;fill_effect&quot;:[],&quot;fill_mode&quot;:&quot;full&quot;,&quot;sacle_strategy&quot;:&quot;stretch&quot;}"/>
  <p:tag name="KSO_WM_UNIT_DEC_SUPPORTCHANGEPIC" val="0"/>
  <p:tag name="KSO_WM_UNIT_DEC_CHANGEPICRESERVED" val="1"/>
  <p:tag name="KSO_WM_ASSEMBLE_CHIP_INDEX" val="efafc17c9738479e937df318b3fb52c4"/>
  <p:tag name="KSO_WM_SLIDE_BACKGROUND_TYPE" val="belt"/>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t"/>
  <p:tag name="KSO_WM_UNIT_TYPE" val="i"/>
  <p:tag name="KSO_WM_UNIT_INDEX" val="1"/>
  <p:tag name="KSO_WM_UNIT_ID" val="chip20203230_4*i*1"/>
  <p:tag name="KSO_WM_TEMPLATE_CATEGORY" val="chip"/>
  <p:tag name="KSO_WM_TEMPLATE_INDEX" val="20203230"/>
  <p:tag name="KSO_WM_UNIT_LAYERLEVEL" val="1"/>
  <p:tag name="KSO_WM_TAG_VERSION" val="1.0"/>
  <p:tag name="KSO_WM_BEAUTIFY_FLAG" val="#wm#"/>
  <p:tag name="KSO_WM_CHIP_GROUPID" val="5f8cfa53a61ec3b55284a7ab"/>
  <p:tag name="KSO_WM_CHIP_XID" val="5f8cfa53a61ec3b55284a7af"/>
  <p:tag name="KSO_WM_UNIT_DEC_AREA_ID" val="13e3952efcd646049553d75eacc649bd"/>
  <p:tag name="KSO_WM_CHIP_FILLAREA_FILL_RULE" val="{&quot;fill_align&quot;:&quot;cm&quot;,&quot;fill_effect&quot;:[],&quot;fill_mode&quot;:&quot;full&quot;,&quot;sacle_strategy&quot;:&quot;stretch&quot;}"/>
  <p:tag name="KSO_WM_UNIT_DEC_SUPPORTCHANGEPIC" val="0"/>
  <p:tag name="KSO_WM_UNIT_DEC_CHANGEPICRESERVED" val="1"/>
  <p:tag name="KSO_WM_ASSEMBLE_CHIP_INDEX" val="8336cfe57546424396c49b9fcf70fd70"/>
</p:tagLst>
</file>

<file path=ppt/tags/tag8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t"/>
  <p:tag name="KSO_WM_UNIT_TYPE" val="i"/>
  <p:tag name="KSO_WM_UNIT_INDEX" val="1"/>
  <p:tag name="KSO_WM_UNIT_ID" val="chip20203230_4*i*1"/>
  <p:tag name="KSO_WM_TEMPLATE_CATEGORY" val="chip"/>
  <p:tag name="KSO_WM_TEMPLATE_INDEX" val="20203230"/>
  <p:tag name="KSO_WM_UNIT_LAYERLEVEL" val="1"/>
  <p:tag name="KSO_WM_TAG_VERSION" val="1.0"/>
  <p:tag name="KSO_WM_BEAUTIFY_FLAG" val="#wm#"/>
  <p:tag name="KSO_WM_CHIP_GROUPID" val="5f8cfa53a61ec3b55284a7ab"/>
  <p:tag name="KSO_WM_CHIP_XID" val="5f8cfa53a61ec3b55284a7af"/>
  <p:tag name="KSO_WM_UNIT_DEC_AREA_ID" val="72632280a6104171b789ec1c3a60bcfe"/>
  <p:tag name="KSO_WM_CHIP_FILLAREA_FILL_RULE" val="{&quot;fill_align&quot;:&quot;cm&quot;,&quot;fill_effect&quot;:[],&quot;fill_mode&quot;:&quot;full&quot;,&quot;sacle_strategy&quot;:&quot;stretch&quot;}"/>
  <p:tag name="KSO_WM_UNIT_DEC_SUPPORTCHANGEPIC" val="0"/>
  <p:tag name="KSO_WM_UNIT_DEC_CHANGEPICRESERVED" val="1"/>
  <p:tag name="KSO_WM_ASSEMBLE_CHIP_INDEX" val="8f48216b5b634bd68562210e52183ddb"/>
  <p:tag name="KSO_WM_SLIDE_BACKGROUND_TYPE" val="belt"/>
</p:tagLst>
</file>

<file path=ppt/tags/tag81.xml><?xml version="1.0" encoding="utf-8"?>
<p:tagLst xmlns:p="http://schemas.openxmlformats.org/presentationml/2006/main">
  <p:tag name="KSO_WM_SLIDE_BACKGROUND_TYPE" val="belt"/>
</p:tagLst>
</file>

<file path=ppt/tags/tag82.xml><?xml version="1.0" encoding="utf-8"?>
<p:tagLst xmlns:p="http://schemas.openxmlformats.org/presentationml/2006/main">
  <p:tag name="KSO_WM_SLIDE_BACKGROUND_TYPE" val="belt"/>
</p:tagLst>
</file>

<file path=ppt/tags/tag83.xml><?xml version="1.0" encoding="utf-8"?>
<p:tagLst xmlns:p="http://schemas.openxmlformats.org/presentationml/2006/main">
  <p:tag name="KSO_WM_SLIDE_BACKGROUND_TYPE" val="belt"/>
</p:tagLst>
</file>

<file path=ppt/tags/tag84.xml><?xml version="1.0" encoding="utf-8"?>
<p:tagLst xmlns:p="http://schemas.openxmlformats.org/presentationml/2006/main">
  <p:tag name="KSO_WM_SLIDE_BACKGROUND_TYPE" val="belt"/>
</p:tagLst>
</file>

<file path=ppt/tags/tag85.xml><?xml version="1.0" encoding="utf-8"?>
<p:tagLst xmlns:p="http://schemas.openxmlformats.org/presentationml/2006/main">
  <p:tag name="KSO_WM_SLIDE_BACKGROUND_TYPE" val="belt"/>
</p:tagLst>
</file>

<file path=ppt/tags/tag86.xml><?xml version="1.0" encoding="utf-8"?>
<p:tagLst xmlns:p="http://schemas.openxmlformats.org/presentationml/2006/main">
  <p:tag name="KSO_WM_TEMPLATE_CATEGORY" val="custom"/>
  <p:tag name="KSO_WM_TEMPLATE_INDEX" val="20203230"/>
</p:tagLst>
</file>

<file path=ppt/tags/tag87.xml><?xml version="1.0" encoding="utf-8"?>
<p:tagLst xmlns:p="http://schemas.openxmlformats.org/presentationml/2006/main">
  <p:tag name="KSO_WM_TEMPLATE_CATEGORY" val="custom"/>
  <p:tag name="KSO_WM_TEMPLATE_INDEX" val="20203230"/>
</p:tagLst>
</file>

<file path=ppt/tags/tag88.xml><?xml version="1.0" encoding="utf-8"?>
<p:tagLst xmlns:p="http://schemas.openxmlformats.org/presentationml/2006/main">
  <p:tag name="KSO_WM_BEAUTIFY_FLAG" val="#wm#"/>
  <p:tag name="KSO_WM_TAG_VERSION" val="1.0"/>
  <p:tag name="KSO_WM_TEMPLATE_CATEGORY" val="custom"/>
  <p:tag name="KSO_WM_TEMPLATE_INDEX" val="20203230"/>
</p:tagLst>
</file>

<file path=ppt/tags/tag8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custom20203230_1*i*1"/>
  <p:tag name="KSO_WM_TEMPLATE_CATEGORY" val="custom"/>
  <p:tag name="KSO_WM_TEMPLATE_INDEX" val="20203230"/>
  <p:tag name="KSO_WM_UNIT_LAYERLEVEL" val="1"/>
  <p:tag name="KSO_WM_TAG_VERSION" val="1.0"/>
  <p:tag name="KSO_WM_BEAUTIFY_FLAG" val="#wm#"/>
  <p:tag name="KSO_WM_UNIT_BLOCK" val="0"/>
  <p:tag name="KSO_WM_UNIT_SM_LIMIT_TYPE" val="3"/>
  <p:tag name="KSO_WM_UNIT_DEC_AREA_ID" val="6a7edc325d274556abb1912271db5d65"/>
  <p:tag name="KSO_WM_UNIT_DECORATE_INFO" val="{&quot;DecorateInfoH&quot;:{&quot;IsAbs&quot;:true},&quot;DecorateInfoW&quot;:{&quot;IsAbs&quot;:false},&quot;DecorateInfoX&quot;:{&quot;IsAbs&quot;:true,&quot;Pos&quot;:1},&quot;DecorateInfoY&quot;:{&quot;IsAbs&quot;:true,&quot;Pos&quot;:0},&quot;ReferentInfo&quot;:{&quot;Id&quot;:&quot;97dcf51a85b746309bacf7cd10958256&quot;,&quot;X&quot;:{&quot;Pos&quot;:1},&quot;Y&quot;:{&quot;Pos&quot;:2}},&quot;whChangeMode&quot;:0}"/>
  <p:tag name="KSO_WM_CHIP_GROUPID" val="5f2a1e7645e1f15ec24fe43a"/>
  <p:tag name="KSO_WM_CHIP_XID" val="5f2a1e7645e1f15ec24fe43b"/>
  <p:tag name="KSO_WM_CHIP_FILLAREA_FILL_RULE" val="{&quot;fill_align&quot;:&quot;cm&quot;,&quot;fill_mode&quot;:&quot;adaptive&quot;,&quot;sacle_strategy&quot;:&quot;smart&quot;}"/>
  <p:tag name="KSO_WM_UNIT_DEC_SUPPORTCHANGEPIC" val="0"/>
  <p:tag name="KSO_WM_UNIT_DEC_CHANGEPICRESERVED" val="0"/>
  <p:tag name="KSO_WM_ASSEMBLE_CHIP_INDEX" val="3d4c03bb62fe4e24a0564fd66f9bf9da"/>
  <p:tag name="KSO_WM_UNIT_LINE_FORE_SCHEMECOLOR_INDEX_BRIGHTNESS" val="0.25"/>
  <p:tag name="KSO_WM_UNIT_LINE_FORE_SCHEMECOLOR_INDEX" val="13"/>
  <p:tag name="KSO_WM_UNIT_LINE_FILL_TYPE" val="2"/>
</p:tagLst>
</file>

<file path=ppt/tags/tag9.xml><?xml version="1.0" encoding="utf-8"?>
<p:tagLst xmlns:p="http://schemas.openxmlformats.org/presentationml/2006/main">
  <p:tag name="KSO_WM_UNIT_ISCONTENTSTITLE" val="0"/>
  <p:tag name="KSO_WM_UNIT_ISNUMDGMTITLE" val="0"/>
  <p:tag name="KSO_WM_UNIT_NOCLEAR" val="0"/>
  <p:tag name="KSO_WM_UNIT_VALUE" val="87"/>
  <p:tag name="KSO_WM_UNIT_HIGHLIGHT" val="0"/>
  <p:tag name="KSO_WM_UNIT_COMPATIBLE" val="0"/>
  <p:tag name="KSO_WM_UNIT_DIAGRAM_ISNUMVISUAL" val="0"/>
  <p:tag name="KSO_WM_UNIT_DIAGRAM_ISREFERUNIT" val="0"/>
  <p:tag name="KSO_WM_UNIT_TYPE" val="b"/>
  <p:tag name="KSO_WM_UNIT_INDEX" val="1"/>
  <p:tag name="KSO_WM_UNIT_ID" val="custom20203230_1*b*1"/>
  <p:tag name="KSO_WM_TEMPLATE_CATEGORY" val="custom"/>
  <p:tag name="KSO_WM_TEMPLATE_INDEX" val="20203230"/>
  <p:tag name="KSO_WM_UNIT_LAYERLEVEL" val="1"/>
  <p:tag name="KSO_WM_TAG_VERSION" val="1.0"/>
  <p:tag name="KSO_WM_BEAUTIFY_FLAG" val="#wm#"/>
  <p:tag name="KSO_WM_UNIT_PRESET_TEXT" val="单击此处添加副标题内容"/>
  <p:tag name="KSO_WM_UNIT_DEFAULT_FONT" val="14;18;2"/>
  <p:tag name="KSO_WM_UNIT_BLOCK" val="0"/>
  <p:tag name="KSO_WM_UNIT_DEC_AREA_ID" val="df476b64a90f4644b139ba66d33feb1d"/>
  <p:tag name="KSO_WM_CHIP_GROUPID" val="5ebe40d00ac41c4a0a525616"/>
  <p:tag name="KSO_WM_CHIP_XID" val="5ebe40d00ac41c4a0a525617"/>
  <p:tag name="KSO_WM_CHIP_FILLAREA_FILL_RULE" val="{&quot;fill_align&quot;:&quot;cm&quot;,&quot;fill_mode&quot;:&quot;adaptive&quot;,&quot;sacle_strategy&quot;:&quot;smart&quot;}"/>
  <p:tag name="KSO_WM_ASSEMBLE_CHIP_INDEX" val="9a2ce4d09fb84a048a0c6b5f2345a526"/>
  <p:tag name="KSO_WM_UNIT_TEXT_FILL_FORE_SCHEMECOLOR_INDEX_BRIGHTNESS" val="0.35"/>
  <p:tag name="KSO_WM_UNIT_TEXT_FILL_FORE_SCHEMECOLOR_INDEX" val="13"/>
  <p:tag name="KSO_WM_UNIT_TEXT_FILL_TYPE" val="1"/>
  <p:tag name="KSO_WM_TEMPLATE_ASSEMBLE_XID" val="5fc6fd802574a1ee74b6c7b8"/>
  <p:tag name="KSO_WM_TEMPLATE_ASSEMBLE_GROUPID" val="5f8cfa53a61ec3b55284a7ab"/>
</p:tagLst>
</file>

<file path=ppt/tags/tag9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ustom20203230_1*a*1"/>
  <p:tag name="KSO_WM_TEMPLATE_CATEGORY" val="custom"/>
  <p:tag name="KSO_WM_TEMPLATE_INDEX" val="20203230"/>
  <p:tag name="KSO_WM_UNIT_LAYERLEVEL" val="1"/>
  <p:tag name="KSO_WM_TAG_VERSION" val="1.0"/>
  <p:tag name="KSO_WM_BEAUTIFY_FLAG" val="#wm#"/>
  <p:tag name="KSO_WM_UNIT_ISCONTENTSTITLE" val="0"/>
  <p:tag name="KSO_WM_UNIT_NOCLEAR" val="0"/>
  <p:tag name="KSO_WM_UNIT_VALUE" val="14"/>
  <p:tag name="KSO_WM_UNIT_TYPE" val="a"/>
  <p:tag name="KSO_WM_UNIT_INDEX" val="1"/>
  <p:tag name="KSO_WM_UNIT_ISNUMDGMTITLE" val="0"/>
  <p:tag name="KSO_WM_UNIT_PRESET_TEXT" val="经典简约商务工作汇报"/>
  <p:tag name="KSO_WM_UNIT_BLOCK" val="0"/>
  <p:tag name="KSO_WM_UNIT_DEC_AREA_ID" val="f4cc249b07044d97b6a9de24427683f2"/>
  <p:tag name="KSO_WM_UNIT_DEFAULT_FONT" val="24;60;4"/>
  <p:tag name="KSO_WM_CHIP_GROUPID" val="5f2a1e7645e1f15ec24fe43a"/>
  <p:tag name="KSO_WM_CHIP_XID" val="5f2a1e7645e1f15ec24fe43b"/>
  <p:tag name="KSO_WM_CHIP_FILLAREA_FILL_RULE" val="{&quot;fill_align&quot;:&quot;cm&quot;,&quot;fill_mode&quot;:&quot;adaptive&quot;,&quot;sacle_strategy&quot;:&quot;smart&quot;}"/>
  <p:tag name="KSO_WM_ASSEMBLE_CHIP_INDEX" val="3d4c03bb62fe4e24a0564fd66f9bf9da"/>
  <p:tag name="KSO_WM_UNIT_TEXT_FILL_FORE_SCHEMECOLOR_INDEX_BRIGHTNESS" val="0.15"/>
  <p:tag name="KSO_WM_UNIT_TEXT_FILL_FORE_SCHEMECOLOR_INDEX" val="13"/>
  <p:tag name="KSO_WM_UNIT_TEXT_FILL_TYPE" val="1"/>
</p:tagLst>
</file>

<file path=ppt/tags/tag9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ustom20203230_1*b*1"/>
  <p:tag name="KSO_WM_TEMPLATE_CATEGORY" val="custom"/>
  <p:tag name="KSO_WM_TEMPLATE_INDEX" val="20203230"/>
  <p:tag name="KSO_WM_UNIT_LAYERLEVEL" val="1"/>
  <p:tag name="KSO_WM_TAG_VERSION" val="1.0"/>
  <p:tag name="KSO_WM_BEAUTIFY_FLAG" val="#wm#"/>
  <p:tag name="KSO_WM_UNIT_ISCONTENTSTITLE" val="0"/>
  <p:tag name="KSO_WM_UNIT_NOCLEAR" val="0"/>
  <p:tag name="KSO_WM_UNIT_VALUE" val="19"/>
  <p:tag name="KSO_WM_UNIT_TYPE" val="b"/>
  <p:tag name="KSO_WM_UNIT_INDEX" val="1"/>
  <p:tag name="KSO_WM_UNIT_ISNUMDGMTITLE" val="0"/>
  <p:tag name="KSO_WM_UNIT_PRESET_TEXT" val="此处添加副标题内容"/>
  <p:tag name="KSO_WM_UNIT_BLOCK" val="0"/>
  <p:tag name="KSO_WM_UNIT_DEC_AREA_ID" val="97dcf51a85b746309bacf7cd10958256"/>
  <p:tag name="KSO_WM_UNIT_DEFAULT_FONT" val="18;24;2"/>
  <p:tag name="KSO_WM_CHIP_GROUPID" val="5f2a1e7645e1f15ec24fe43a"/>
  <p:tag name="KSO_WM_CHIP_XID" val="5f2a1e7645e1f15ec24fe43b"/>
  <p:tag name="KSO_WM_CHIP_FILLAREA_FILL_RULE" val="{&quot;fill_align&quot;:&quot;cm&quot;,&quot;fill_mode&quot;:&quot;adaptive&quot;,&quot;sacle_strategy&quot;:&quot;smart&quot;}"/>
  <p:tag name="KSO_WM_ASSEMBLE_CHIP_INDEX" val="3d4c03bb62fe4e24a0564fd66f9bf9da"/>
  <p:tag name="KSO_WM_UNIT_TEXT_FILL_FORE_SCHEMECOLOR_INDEX_BRIGHTNESS" val="0.35"/>
  <p:tag name="KSO_WM_UNIT_TEXT_FILL_FORE_SCHEMECOLOR_INDEX" val="13"/>
  <p:tag name="KSO_WM_UNIT_TEXT_FILL_TYPE" val="1"/>
</p:tagLst>
</file>

<file path=ppt/tags/tag92.xml><?xml version="1.0" encoding="utf-8"?>
<p:tagLst xmlns:p="http://schemas.openxmlformats.org/presentationml/2006/main">
  <p:tag name="KSO_WM_CHIP_INFOS" val="{&quot;layout_type&quot;:&quot;forleft&quot;,&quot;slide_type&quot;:[&quot;title&quot;],&quot;aspect_ratio&quot;:&quot;16:9&quot;}"/>
  <p:tag name="KSO_WM_CHIP_XID" val="5ebe041a0ac41c4a0a52557b"/>
  <p:tag name="KSO_WM_CHIP_FILLPROP" val="[[{&quot;fill_id&quot;:&quot;d4089bcb58db42069348158c66880bc0&quot;,&quot;fill_align&quot;:&quot;cm&quot;,&quot;text_align&quot;:&quot;lm&quot;,&quot;text_direction&quot;:&quot;horizontal&quot;,&quot;chip_types&quot;:[&quot;text&quot;,&quot;header&quot;]}]]"/>
  <p:tag name="KSO_WM_SLIDE_ID" val="custom20203230_1"/>
  <p:tag name="KSO_WM_TEMPLATE_SUBCATEGORY" val="21"/>
  <p:tag name="KSO_WM_TEMPLATE_MASTER_TYPE" val="1"/>
  <p:tag name="KSO_WM_TEMPLATE_COLOR_TYPE" val="1"/>
  <p:tag name="KSO_WM_SLIDE_TYPE" val="title"/>
  <p:tag name="KSO_WM_SLIDE_SUBTYPE" val="pureTxt"/>
  <p:tag name="KSO_WM_SLIDE_ITEM_CNT" val="0"/>
  <p:tag name="KSO_WM_SLIDE_INDEX" val="1"/>
  <p:tag name="KSO_WM_SLIDE_SIZE" val="380*460"/>
  <p:tag name="KSO_WM_SLIDE_POSITION" val="60*39"/>
  <p:tag name="KSO_WM_TAG_VERSION" val="1.0"/>
  <p:tag name="KSO_WM_BEAUTIFY_FLAG" val="#wm#"/>
  <p:tag name="KSO_WM_TEMPLATE_CATEGORY" val="custom"/>
  <p:tag name="KSO_WM_TEMPLATE_INDEX" val="20203230"/>
  <p:tag name="KSO_WM_SLIDE_LAYOUT" val="a_b"/>
  <p:tag name="KSO_WM_SLIDE_LAYOUT_CNT" val="1_1"/>
  <p:tag name="KSO_WM_CHIP_GROUPID" val="5ebf6661ddc3daf3fef3f760"/>
  <p:tag name="KSO_WM_SLIDE_LAYOUT_INFO" val="{&quot;id&quot;:&quot;2020-12-02T10:35:52&quot;,&quot;maxSize&quot;:{&quot;size1&quot;:60.840323893229169},&quot;minSize&quot;:{&quot;size1&quot;:49.440323893229177},&quot;normalSize&quot;:{&quot;size1&quot;:56.540323893229171},&quot;subLayout&quot;:[{&quot;id&quot;:&quot;2020-12-02T10:35:52&quot;,&quot;margin&quot;:{&quot;bottom&quot;:0.20331762731075287,&quot;left&quot;:3.3867473602294922,&quot;right&quot;:17.074363708496094,&quot;top&quot;:5.4380059242248535},&quot;type&quot;:0},{&quot;id&quot;:&quot;2020-12-02T10:35:52&quot;,&quot;margin&quot;:{&quot;bottom&quot;:5.4380278587341309,&quot;left&quot;:3.3867473602294922,&quot;right&quot;:17.074363708496094,&quot;top&quot;:0.27844053506851196},&quot;type&quot;:0}],&quot;type&quot;:0}"/>
  <p:tag name="KSO_WM_SLIDE_BK_DARK_LIGHT" val="2"/>
  <p:tag name="KSO_WM_SLIDE_BACKGROUND_TYPE" val="general"/>
  <p:tag name="KSO_WM_SLIDE_SUPPORT_FEATURE_TYPE" val="0"/>
  <p:tag name="KSO_WM_TEMPLATE_MASTER_THUMB_INDEX" val="13"/>
  <p:tag name="KSO_WM_TEMPLATE_ASSEMBLE_XID" val="5fc6fd802574a1ee74b6c7c0"/>
  <p:tag name="KSO_WM_TEMPLATE_ASSEMBLE_GROUPID" val="5f8cfa53a61ec3b55284a7ab"/>
  <p:tag name="KSO_WM_TEMPLATE_THUMBS_INDEX" val="1、2、3、7、42、48"/>
</p:tagLst>
</file>

<file path=ppt/tags/tag93.xml><?xml version="1.0" encoding="utf-8"?>
<p:tagLst xmlns:p="http://schemas.openxmlformats.org/presentationml/2006/main">
  <p:tag name="KSO_WM_BEAUTIFY_FLAG" val="#wm#"/>
  <p:tag name="KSO_WM_TEMPLATE_CATEGORY" val="custom"/>
  <p:tag name="KSO_WM_TEMPLATE_INDEX" val="20203230"/>
</p:tagLst>
</file>

<file path=ppt/tags/tag94.xml><?xml version="1.0" encoding="utf-8"?>
<p:tagLst xmlns:p="http://schemas.openxmlformats.org/presentationml/2006/main">
  <p:tag name="KSO_WM_BEAUTIFY_FLAG" val="#wm#"/>
  <p:tag name="KSO_WM_TEMPLATE_CATEGORY" val="custom"/>
  <p:tag name="KSO_WM_TEMPLATE_INDEX" val="20203230"/>
</p:tagLst>
</file>

<file path=ppt/tags/tag95.xml><?xml version="1.0" encoding="utf-8"?>
<p:tagLst xmlns:p="http://schemas.openxmlformats.org/presentationml/2006/main">
  <p:tag name="KSO_WM_BEAUTIFY_FLAG" val="#wm#"/>
  <p:tag name="KSO_WM_TEMPLATE_CATEGORY" val="custom"/>
  <p:tag name="KSO_WM_TEMPLATE_INDEX" val="20203230"/>
</p:tagLst>
</file>

<file path=ppt/tags/tag96.xml><?xml version="1.0" encoding="utf-8"?>
<p:tagLst xmlns:p="http://schemas.openxmlformats.org/presentationml/2006/main">
  <p:tag name="COMMONDATA" val="eyJoZGlkIjoiNmJlMTEzNDRmNjY3MDZkODRjYTJhOWU4MGUzNDExY2IifQ=="/>
</p:tagLst>
</file>

<file path=ppt/theme/theme1.xml><?xml version="1.0" encoding="utf-8"?>
<a:theme xmlns:a="http://schemas.openxmlformats.org/drawingml/2006/main" name="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主题​​">
  <a:themeElements>
    <a:clrScheme name="Adjacency">
      <a:dk1>
        <a:srgbClr val="000000"/>
      </a:dk1>
      <a:lt1>
        <a:srgbClr val="FFFFFF"/>
      </a:lt1>
      <a:dk2>
        <a:srgbClr val="F0F0F0"/>
      </a:dk2>
      <a:lt2>
        <a:srgbClr val="FFFFFF"/>
      </a:lt2>
      <a:accent1>
        <a:srgbClr val="C3A05C"/>
      </a:accent1>
      <a:accent2>
        <a:srgbClr val="9DA963"/>
      </a:accent2>
      <a:accent3>
        <a:srgbClr val="7DB174"/>
      </a:accent3>
      <a:accent4>
        <a:srgbClr val="66B48D"/>
      </a:accent4>
      <a:accent5>
        <a:srgbClr val="5AB5A8"/>
      </a:accent5>
      <a:accent6>
        <a:srgbClr val="5BB2C1"/>
      </a:accent6>
      <a:hlink>
        <a:srgbClr val="0563C1"/>
      </a:hlink>
      <a:folHlink>
        <a:srgbClr val="954F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1001</Words>
  <Application>WPS 演示</Application>
  <PresentationFormat>在屏幕上显示</PresentationFormat>
  <Paragraphs>36</Paragraphs>
  <Slides>4</Slides>
  <Notes>0</Notes>
  <HiddenSlides>0</HiddenSlides>
  <MMClips>0</MMClips>
  <ScaleCrop>false</ScaleCrop>
  <HeadingPairs>
    <vt:vector size="6" baseType="variant">
      <vt:variant>
        <vt:lpstr>已用的字体</vt:lpstr>
      </vt:variant>
      <vt:variant>
        <vt:i4>11</vt:i4>
      </vt:variant>
      <vt:variant>
        <vt:lpstr>主题</vt:lpstr>
      </vt:variant>
      <vt:variant>
        <vt:i4>2</vt:i4>
      </vt:variant>
      <vt:variant>
        <vt:lpstr>幻灯片标题</vt:lpstr>
      </vt:variant>
      <vt:variant>
        <vt:i4>4</vt:i4>
      </vt:variant>
    </vt:vector>
  </HeadingPairs>
  <TitlesOfParts>
    <vt:vector size="17" baseType="lpstr">
      <vt:lpstr>Arial</vt:lpstr>
      <vt:lpstr>宋体</vt:lpstr>
      <vt:lpstr>Wingdings</vt:lpstr>
      <vt:lpstr>微软雅黑</vt:lpstr>
      <vt:lpstr>黑体</vt:lpstr>
      <vt:lpstr>楷体</vt:lpstr>
      <vt:lpstr>Arial Unicode MS</vt:lpstr>
      <vt:lpstr>Calibri</vt:lpstr>
      <vt:lpstr>汉仪旗黑-85S</vt:lpstr>
      <vt:lpstr>方正准圆_GBK</vt:lpstr>
      <vt:lpstr>方正行楷简体</vt:lpstr>
      <vt:lpstr>默认设计模板</vt:lpstr>
      <vt:lpstr>2_Office 主题​​</vt:lpstr>
      <vt:lpstr>经典简约商务工作汇报</vt:lpstr>
      <vt:lpstr>政策背景与指导思想 </vt:lpstr>
      <vt:lpstr>   制定背景</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Administrator</dc:creator>
  <cp:lastModifiedBy>五台山广告郝永慧13835051231</cp:lastModifiedBy>
  <cp:revision>6</cp:revision>
  <dcterms:created xsi:type="dcterms:W3CDTF">2012-01-05T14:32:30Z</dcterms:created>
  <dcterms:modified xsi:type="dcterms:W3CDTF">2022-06-13T14:46:12Z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2052-11.1.0.11365</vt:lpwstr>
  </property>
  <property fmtid="{D5CDD505-2E9C-101B-9397-08002B2CF9AE}" pid="3" name="ICV">
    <vt:lpwstr>503DF66B44A7414097D5D3EF67A6932E</vt:lpwstr>
  </property>
</Properties>
</file>