
<file path=[Content_Types].xml><?xml version="1.0" encoding="utf-8"?>
<Types xmlns="http://schemas.openxmlformats.org/package/2006/content-types">
  <Default Extension="wav" ContentType="audio/x-wav"/>
  <Default Extension="png" ContentType="image/png"/>
  <Default Extension="emf" ContentType="image/x-emf"/>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9"/>
  </p:handoutMasterIdLst>
  <p:sldIdLst>
    <p:sldId id="257" r:id="rId3"/>
    <p:sldId id="258" r:id="rId4"/>
    <p:sldId id="259" r:id="rId5"/>
    <p:sldId id="260" r:id="rId6"/>
    <p:sldId id="261" r:id="rId7"/>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B400"/>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handoutMaster" Target="handoutMasters/handoutMaster1.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207.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8" Type="http://schemas.openxmlformats.org/officeDocument/2006/relationships/image" Target="../media/image1.png"/><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tags" Target="../tags/tag96.xml"/><Relationship Id="rId7" Type="http://schemas.openxmlformats.org/officeDocument/2006/relationships/tags" Target="../tags/tag95.xml"/><Relationship Id="rId6" Type="http://schemas.openxmlformats.org/officeDocument/2006/relationships/tags" Target="../tags/tag94.xml"/><Relationship Id="rId5" Type="http://schemas.openxmlformats.org/officeDocument/2006/relationships/image" Target="../media/image2.emf"/><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2" Type="http://schemas.openxmlformats.org/officeDocument/2006/relationships/tags" Target="../tags/tag100.xml"/><Relationship Id="rId11" Type="http://schemas.openxmlformats.org/officeDocument/2006/relationships/tags" Target="../tags/tag99.xml"/><Relationship Id="rId10" Type="http://schemas.openxmlformats.org/officeDocument/2006/relationships/tags" Target="../tags/tag9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image" Target="../media/image2.emf"/><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0" Type="http://schemas.openxmlformats.org/officeDocument/2006/relationships/tags" Target="../tags/tag108.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image" Target="../media/image2.emf"/><Relationship Id="rId2" Type="http://schemas.openxmlformats.org/officeDocument/2006/relationships/tags" Target="../tags/tag109.xml"/><Relationship Id="rId10" Type="http://schemas.openxmlformats.org/officeDocument/2006/relationships/tags" Target="../tags/tag116.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image" Target="../media/image2.emf"/><Relationship Id="rId3" Type="http://schemas.openxmlformats.org/officeDocument/2006/relationships/tags" Target="../tags/tag118.xml"/><Relationship Id="rId2" Type="http://schemas.openxmlformats.org/officeDocument/2006/relationships/tags" Target="../tags/tag117.xml"/><Relationship Id="rId12" Type="http://schemas.openxmlformats.org/officeDocument/2006/relationships/tags" Target="../tags/tag126.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1" Type="http://schemas.openxmlformats.org/officeDocument/2006/relationships/tags" Target="../tags/tag136.xml"/><Relationship Id="rId10" Type="http://schemas.openxmlformats.org/officeDocument/2006/relationships/tags" Target="../tags/tag135.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43.xml"/><Relationship Id="rId8" Type="http://schemas.openxmlformats.org/officeDocument/2006/relationships/tags" Target="../tags/tag142.xml"/><Relationship Id="rId7" Type="http://schemas.openxmlformats.org/officeDocument/2006/relationships/image" Target="../media/image2.emf"/><Relationship Id="rId6" Type="http://schemas.openxmlformats.org/officeDocument/2006/relationships/tags" Target="../tags/tag141.xml"/><Relationship Id="rId5" Type="http://schemas.openxmlformats.org/officeDocument/2006/relationships/tags" Target="../tags/tag140.xml"/><Relationship Id="rId4" Type="http://schemas.openxmlformats.org/officeDocument/2006/relationships/tags" Target="../tags/tag139.xml"/><Relationship Id="rId3" Type="http://schemas.openxmlformats.org/officeDocument/2006/relationships/tags" Target="../tags/tag138.xml"/><Relationship Id="rId2" Type="http://schemas.openxmlformats.org/officeDocument/2006/relationships/tags" Target="../tags/tag137.xml"/><Relationship Id="rId13" Type="http://schemas.openxmlformats.org/officeDocument/2006/relationships/tags" Target="../tags/tag147.xml"/><Relationship Id="rId12" Type="http://schemas.openxmlformats.org/officeDocument/2006/relationships/tags" Target="../tags/tag146.xml"/><Relationship Id="rId11" Type="http://schemas.openxmlformats.org/officeDocument/2006/relationships/tags" Target="../tags/tag145.xml"/><Relationship Id="rId10" Type="http://schemas.openxmlformats.org/officeDocument/2006/relationships/tags" Target="../tags/tag144.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65.xml"/><Relationship Id="rId8" Type="http://schemas.openxmlformats.org/officeDocument/2006/relationships/tags" Target="../tags/tag164.xml"/><Relationship Id="rId7" Type="http://schemas.openxmlformats.org/officeDocument/2006/relationships/tags" Target="../tags/tag163.xml"/><Relationship Id="rId6" Type="http://schemas.openxmlformats.org/officeDocument/2006/relationships/tags" Target="../tags/tag162.xml"/><Relationship Id="rId5" Type="http://schemas.openxmlformats.org/officeDocument/2006/relationships/tags" Target="../tags/tag161.xml"/><Relationship Id="rId4" Type="http://schemas.openxmlformats.org/officeDocument/2006/relationships/tags" Target="../tags/tag160.xml"/><Relationship Id="rId3" Type="http://schemas.openxmlformats.org/officeDocument/2006/relationships/tags" Target="../tags/tag159.xml"/><Relationship Id="rId2" Type="http://schemas.openxmlformats.org/officeDocument/2006/relationships/tags" Target="../tags/tag158.xml"/><Relationship Id="rId13" Type="http://schemas.openxmlformats.org/officeDocument/2006/relationships/tags" Target="../tags/tag169.xml"/><Relationship Id="rId12" Type="http://schemas.openxmlformats.org/officeDocument/2006/relationships/tags" Target="../tags/tag168.xml"/><Relationship Id="rId11" Type="http://schemas.openxmlformats.org/officeDocument/2006/relationships/tags" Target="../tags/tag167.xml"/><Relationship Id="rId10" Type="http://schemas.openxmlformats.org/officeDocument/2006/relationships/tags" Target="../tags/tag166.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77.xml"/><Relationship Id="rId8" Type="http://schemas.openxmlformats.org/officeDocument/2006/relationships/tags" Target="../tags/tag176.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tags" Target="../tags/tag173.xml"/><Relationship Id="rId4" Type="http://schemas.openxmlformats.org/officeDocument/2006/relationships/tags" Target="../tags/tag172.xml"/><Relationship Id="rId3" Type="http://schemas.openxmlformats.org/officeDocument/2006/relationships/tags" Target="../tags/tag171.xml"/><Relationship Id="rId2" Type="http://schemas.openxmlformats.org/officeDocument/2006/relationships/tags" Target="../tags/tag170.xml"/><Relationship Id="rId13" Type="http://schemas.openxmlformats.org/officeDocument/2006/relationships/tags" Target="../tags/tag181.xml"/><Relationship Id="rId12" Type="http://schemas.openxmlformats.org/officeDocument/2006/relationships/tags" Target="../tags/tag180.xml"/><Relationship Id="rId11" Type="http://schemas.openxmlformats.org/officeDocument/2006/relationships/tags" Target="../tags/tag179.xml"/><Relationship Id="rId10" Type="http://schemas.openxmlformats.org/officeDocument/2006/relationships/tags" Target="../tags/tag178.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image" Target="../media/image2.emf"/><Relationship Id="rId3" Type="http://schemas.openxmlformats.org/officeDocument/2006/relationships/tags" Target="../tags/tag18.xml"/><Relationship Id="rId2" Type="http://schemas.openxmlformats.org/officeDocument/2006/relationships/tags" Target="../tags/tag17.xml"/><Relationship Id="rId12" Type="http://schemas.openxmlformats.org/officeDocument/2006/relationships/tags" Target="../tags/tag26.xml"/><Relationship Id="rId11" Type="http://schemas.openxmlformats.org/officeDocument/2006/relationships/tags" Target="../tags/tag25.xml"/><Relationship Id="rId10" Type="http://schemas.openxmlformats.org/officeDocument/2006/relationships/tags" Target="../tags/tag24.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33.xml"/><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image" Target="../media/image2.emf"/><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40.xml"/><Relationship Id="rId8" Type="http://schemas.openxmlformats.org/officeDocument/2006/relationships/tags" Target="../tags/tag39.xml"/><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image" Target="../media/image2.emf"/><Relationship Id="rId3" Type="http://schemas.openxmlformats.org/officeDocument/2006/relationships/tags" Target="../tags/tag35.xml"/><Relationship Id="rId2" Type="http://schemas.openxmlformats.org/officeDocument/2006/relationships/tags" Target="../tags/tag34.xml"/><Relationship Id="rId13" Type="http://schemas.openxmlformats.org/officeDocument/2006/relationships/tags" Target="../tags/tag44.xml"/><Relationship Id="rId12" Type="http://schemas.openxmlformats.org/officeDocument/2006/relationships/tags" Target="../tags/tag43.xml"/><Relationship Id="rId11" Type="http://schemas.openxmlformats.org/officeDocument/2006/relationships/tags" Target="../tags/tag42.xml"/><Relationship Id="rId10" Type="http://schemas.openxmlformats.org/officeDocument/2006/relationships/tags" Target="../tags/tag4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51.xml"/><Relationship Id="rId8" Type="http://schemas.openxmlformats.org/officeDocument/2006/relationships/tags" Target="../tags/tag50.xml"/><Relationship Id="rId7" Type="http://schemas.openxmlformats.org/officeDocument/2006/relationships/tags" Target="../tags/tag49.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image" Target="../media/image2.emf"/><Relationship Id="rId3" Type="http://schemas.openxmlformats.org/officeDocument/2006/relationships/tags" Target="../tags/tag46.xml"/><Relationship Id="rId2" Type="http://schemas.openxmlformats.org/officeDocument/2006/relationships/tags" Target="../tags/tag45.xml"/><Relationship Id="rId15" Type="http://schemas.openxmlformats.org/officeDocument/2006/relationships/tags" Target="../tags/tag57.xml"/><Relationship Id="rId14" Type="http://schemas.openxmlformats.org/officeDocument/2006/relationships/tags" Target="../tags/tag56.xml"/><Relationship Id="rId13" Type="http://schemas.openxmlformats.org/officeDocument/2006/relationships/tags" Target="../tags/tag55.xml"/><Relationship Id="rId12" Type="http://schemas.openxmlformats.org/officeDocument/2006/relationships/tags" Target="../tags/tag54.xml"/><Relationship Id="rId11" Type="http://schemas.openxmlformats.org/officeDocument/2006/relationships/tags" Target="../tags/tag53.xml"/><Relationship Id="rId10" Type="http://schemas.openxmlformats.org/officeDocument/2006/relationships/tags" Target="../tags/tag5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64.xml"/><Relationship Id="rId7" Type="http://schemas.openxmlformats.org/officeDocument/2006/relationships/tags" Target="../tags/tag63.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75.xml"/><Relationship Id="rId8" Type="http://schemas.openxmlformats.org/officeDocument/2006/relationships/tags" Target="../tags/tag74.xml"/><Relationship Id="rId7" Type="http://schemas.openxmlformats.org/officeDocument/2006/relationships/tags" Target="../tags/tag7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image" Target="../media/image2.emf"/><Relationship Id="rId3" Type="http://schemas.openxmlformats.org/officeDocument/2006/relationships/tags" Target="../tags/tag70.xml"/><Relationship Id="rId2" Type="http://schemas.openxmlformats.org/officeDocument/2006/relationships/tags" Target="../tags/tag69.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tags" Target="../tags/tag77.xml"/><Relationship Id="rId10" Type="http://schemas.openxmlformats.org/officeDocument/2006/relationships/tags" Target="../tags/tag76.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image" Target="../media/image2.emf"/><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tags" Target="../tags/tag80.xml"/><Relationship Id="rId13" Type="http://schemas.openxmlformats.org/officeDocument/2006/relationships/tags" Target="../tags/tag90.xml"/><Relationship Id="rId12" Type="http://schemas.openxmlformats.org/officeDocument/2006/relationships/tags" Target="../tags/tag89.xml"/><Relationship Id="rId11" Type="http://schemas.openxmlformats.org/officeDocument/2006/relationships/tags" Target="../tags/tag88.xml"/><Relationship Id="rId10" Type="http://schemas.openxmlformats.org/officeDocument/2006/relationships/tags" Target="../tags/tag87.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2" name="流程图: 终止 1"/>
          <p:cNvSpPr/>
          <p:nvPr>
            <p:custDataLst>
              <p:tags r:id="rId2"/>
            </p:custDataLst>
          </p:nvPr>
        </p:nvSpPr>
        <p:spPr>
          <a:xfrm>
            <a:off x="617026" y="5092039"/>
            <a:ext cx="1775571" cy="479160"/>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1" fmla="*/ 3475 w 20164"/>
              <a:gd name="connsiteY0-2" fmla="*/ 0 h 21600"/>
              <a:gd name="connsiteX1-3" fmla="*/ 18125 w 20164"/>
              <a:gd name="connsiteY1-4" fmla="*/ 0 h 21600"/>
              <a:gd name="connsiteX2-5" fmla="*/ 20164 w 20164"/>
              <a:gd name="connsiteY2-6" fmla="*/ 11533 h 21600"/>
              <a:gd name="connsiteX3-7" fmla="*/ 18125 w 20164"/>
              <a:gd name="connsiteY3-8" fmla="*/ 21600 h 21600"/>
              <a:gd name="connsiteX4-9" fmla="*/ 3475 w 20164"/>
              <a:gd name="connsiteY4-10" fmla="*/ 21600 h 21600"/>
              <a:gd name="connsiteX5-11" fmla="*/ 0 w 20164"/>
              <a:gd name="connsiteY5-12" fmla="*/ 10800 h 21600"/>
              <a:gd name="connsiteX6-13" fmla="*/ 3475 w 20164"/>
              <a:gd name="connsiteY6-14" fmla="*/ 0 h 21600"/>
              <a:gd name="connsiteX0-15" fmla="*/ 1695 w 18384"/>
              <a:gd name="connsiteY0-16" fmla="*/ 0 h 21600"/>
              <a:gd name="connsiteX1-17" fmla="*/ 16345 w 18384"/>
              <a:gd name="connsiteY1-18" fmla="*/ 0 h 21600"/>
              <a:gd name="connsiteX2-19" fmla="*/ 18384 w 18384"/>
              <a:gd name="connsiteY2-20" fmla="*/ 11533 h 21600"/>
              <a:gd name="connsiteX3-21" fmla="*/ 16345 w 18384"/>
              <a:gd name="connsiteY3-22" fmla="*/ 21600 h 21600"/>
              <a:gd name="connsiteX4-23" fmla="*/ 1695 w 18384"/>
              <a:gd name="connsiteY4-24" fmla="*/ 21600 h 21600"/>
              <a:gd name="connsiteX5-25" fmla="*/ 9 w 18384"/>
              <a:gd name="connsiteY5-26" fmla="*/ 10578 h 21600"/>
              <a:gd name="connsiteX6-27" fmla="*/ 1695 w 18384"/>
              <a:gd name="connsiteY6-28" fmla="*/ 0 h 216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384" h="21600">
                <a:moveTo>
                  <a:pt x="1695" y="0"/>
                </a:moveTo>
                <a:lnTo>
                  <a:pt x="16345" y="0"/>
                </a:lnTo>
                <a:cubicBezTo>
                  <a:pt x="18264" y="0"/>
                  <a:pt x="18384" y="5568"/>
                  <a:pt x="18384" y="11533"/>
                </a:cubicBezTo>
                <a:cubicBezTo>
                  <a:pt x="18384" y="17498"/>
                  <a:pt x="18264" y="21600"/>
                  <a:pt x="16345" y="21600"/>
                </a:cubicBezTo>
                <a:lnTo>
                  <a:pt x="1695" y="21600"/>
                </a:lnTo>
                <a:cubicBezTo>
                  <a:pt x="-224" y="21600"/>
                  <a:pt x="9" y="16543"/>
                  <a:pt x="9" y="10578"/>
                </a:cubicBezTo>
                <a:cubicBezTo>
                  <a:pt x="9" y="4613"/>
                  <a:pt x="-224" y="0"/>
                  <a:pt x="1695" y="0"/>
                </a:cubicBezTo>
                <a:close/>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baseline="0">
              <a:solidFill>
                <a:schemeClr val="tx1">
                  <a:lumMod val="85000"/>
                  <a:lumOff val="15000"/>
                </a:schemeClr>
              </a:solidFill>
              <a:latin typeface="Arial" panose="020B0604020202020204" pitchFamily="34" charset="0"/>
            </a:endParaRPr>
          </a:p>
        </p:txBody>
      </p:sp>
      <p:grpSp>
        <p:nvGrpSpPr>
          <p:cNvPr id="9876" name="组合 9875"/>
          <p:cNvGrpSpPr/>
          <p:nvPr>
            <p:custDataLst>
              <p:tags r:id="rId3"/>
            </p:custDataLst>
          </p:nvPr>
        </p:nvGrpSpPr>
        <p:grpSpPr>
          <a:xfrm>
            <a:off x="4041156" y="1588"/>
            <a:ext cx="8150844" cy="5752259"/>
            <a:chOff x="4041156" y="1588"/>
            <a:chExt cx="8150844" cy="5752259"/>
          </a:xfrm>
        </p:grpSpPr>
        <p:sp>
          <p:nvSpPr>
            <p:cNvPr id="5" name="Freeform 5"/>
            <p:cNvSpPr/>
            <p:nvPr>
              <p:custDataLst>
                <p:tags r:id="rId4"/>
              </p:custDataLst>
            </p:nvPr>
          </p:nvSpPr>
          <p:spPr bwMode="auto">
            <a:xfrm>
              <a:off x="4041156" y="1588"/>
              <a:ext cx="8150844" cy="5752259"/>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a:solidFill>
                  <a:schemeClr val="tx1">
                    <a:lumMod val="85000"/>
                    <a:lumOff val="15000"/>
                  </a:schemeClr>
                </a:solidFill>
                <a:latin typeface="Arial" panose="020B0604020202020204" pitchFamily="34" charset="0"/>
              </a:endParaRPr>
            </a:p>
          </p:txBody>
        </p:sp>
        <p:sp>
          <p:nvSpPr>
            <p:cNvPr id="6" name="Freeform 6"/>
            <p:cNvSpPr/>
            <p:nvPr>
              <p:custDataLst>
                <p:tags r:id="rId5"/>
              </p:custDataLst>
            </p:nvPr>
          </p:nvSpPr>
          <p:spPr bwMode="auto">
            <a:xfrm>
              <a:off x="5400595" y="1588"/>
              <a:ext cx="6791405" cy="5714577"/>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grpSp>
      <p:sp>
        <p:nvSpPr>
          <p:cNvPr id="9801" name="副标题 2"/>
          <p:cNvSpPr>
            <a:spLocks noGrp="1"/>
          </p:cNvSpPr>
          <p:nvPr>
            <p:ph type="subTitle" idx="1" hasCustomPrompt="1"/>
            <p:custDataLst>
              <p:tags r:id="rId6"/>
            </p:custDataLst>
          </p:nvPr>
        </p:nvSpPr>
        <p:spPr>
          <a:xfrm>
            <a:off x="617026" y="4177367"/>
            <a:ext cx="5879024" cy="558799"/>
          </a:xfrm>
        </p:spPr>
        <p:txBody>
          <a:bodyPr wrap="square" lIns="90000" tIns="0" rIns="90000" bIns="46800" anchor="t">
            <a:normAutofit/>
          </a:bodyPr>
          <a:lstStyle>
            <a:lvl1pPr marL="0" indent="0" algn="l">
              <a:buNone/>
              <a:defRPr sz="1800" baseline="0">
                <a:solidFill>
                  <a:schemeClr val="tx1">
                    <a:lumMod val="85000"/>
                    <a:lumOff val="15000"/>
                  </a:schemeClr>
                </a:solidFill>
                <a:latin typeface="Arial" panose="020B0604020202020204" pitchFamily="34" charset="0"/>
                <a:ea typeface="微软雅黑"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7"/>
            </p:custDataLst>
          </p:nvPr>
        </p:nvSpPr>
        <p:spPr>
          <a:xfrm>
            <a:off x="617026" y="2563700"/>
            <a:ext cx="5879024" cy="1535040"/>
          </a:xfrm>
        </p:spPr>
        <p:txBody>
          <a:bodyPr wrap="square" lIns="90000" tIns="46800" rIns="90000" bIns="46800" anchor="b">
            <a:normAutofit/>
          </a:bodyPr>
          <a:lstStyle>
            <a:lvl1pPr algn="l">
              <a:defRPr sz="7200"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单击编辑标题</a:t>
            </a:r>
            <a:endParaRPr lang="zh-CN" altLang="en-US" dirty="0"/>
          </a:p>
        </p:txBody>
      </p:sp>
      <p:sp>
        <p:nvSpPr>
          <p:cNvPr id="12" name="文本占位符 13"/>
          <p:cNvSpPr>
            <a:spLocks noGrp="1"/>
          </p:cNvSpPr>
          <p:nvPr>
            <p:ph type="body" sz="quarter" idx="10" hasCustomPrompt="1"/>
            <p:custDataLst>
              <p:tags r:id="rId8"/>
            </p:custDataLst>
          </p:nvPr>
        </p:nvSpPr>
        <p:spPr>
          <a:xfrm>
            <a:off x="617026" y="5083529"/>
            <a:ext cx="1705740" cy="479160"/>
          </a:xfrm>
          <a:prstGeom prst="roundRect">
            <a:avLst>
              <a:gd name="adj" fmla="val 50000"/>
            </a:avLst>
          </a:prstGeom>
          <a:noFill/>
        </p:spPr>
        <p:txBody>
          <a:bodyPr vert="horz" wrap="square" lIns="90000" tIns="46800" rIns="90000" bIns="46800" anchor="ctr">
            <a:normAutofit/>
          </a:bodyPr>
          <a:lstStyle>
            <a:lvl1pPr marL="0" indent="0" algn="l">
              <a:buNone/>
              <a:defRPr sz="1600" b="0" baseline="0">
                <a:solidFill>
                  <a:schemeClr val="bg1"/>
                </a:solidFill>
                <a:latin typeface="Arial" panose="020B0604020202020204" pitchFamily="34" charset="0"/>
                <a:ea typeface="微软雅黑" panose="020B0503020204020204" charset="-122"/>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9"/>
            </p:custDataLst>
          </p:nvPr>
        </p:nvSpPr>
        <p:spPr>
          <a:xfrm>
            <a:off x="700902" y="5644407"/>
            <a:ext cx="1691695" cy="479160"/>
          </a:xfrm>
        </p:spPr>
        <p:txBody>
          <a:bodyPr vert="horz" wrap="square" lIns="90000" tIns="46800" rIns="90000" bIns="46800" anchor="ctr">
            <a:normAutofit/>
          </a:bodyPr>
          <a:lstStyle>
            <a:lvl1pPr marL="0" indent="0" algn="l">
              <a:buNone/>
              <a:defRPr sz="1600" b="0" baseline="0">
                <a:solidFill>
                  <a:schemeClr val="tx1">
                    <a:lumMod val="85000"/>
                    <a:lumOff val="15000"/>
                  </a:schemeClr>
                </a:solidFill>
                <a:latin typeface="Arial" panose="020B0604020202020204" pitchFamily="34" charset="0"/>
                <a:ea typeface="微软雅黑" panose="020B0503020204020204" charset="-122"/>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grpSp>
        <p:nvGrpSpPr>
          <p:cNvPr id="9875" name="组合 9874"/>
          <p:cNvGrpSpPr/>
          <p:nvPr>
            <p:custDataLst>
              <p:tags r:id="rId10"/>
            </p:custDataLst>
          </p:nvPr>
        </p:nvGrpSpPr>
        <p:grpSpPr>
          <a:xfrm>
            <a:off x="651142" y="850495"/>
            <a:ext cx="457200" cy="457200"/>
            <a:chOff x="802901" y="880830"/>
            <a:chExt cx="457200" cy="457200"/>
          </a:xfrm>
        </p:grpSpPr>
        <p:sp>
          <p:nvSpPr>
            <p:cNvPr id="107" name="矩形 106"/>
            <p:cNvSpPr/>
            <p:nvPr>
              <p:custDataLst>
                <p:tags r:id="rId11"/>
              </p:custDataLst>
            </p:nvPr>
          </p:nvSpPr>
          <p:spPr>
            <a:xfrm>
              <a:off x="955301" y="880830"/>
              <a:ext cx="304800" cy="30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92500" lnSpcReduction="20000"/>
            </a:bodyPr>
            <a:lstStyle/>
            <a:p>
              <a:pPr algn="ctr"/>
              <a:endParaRPr lang="zh-CN" altLang="en-US" baseline="0">
                <a:solidFill>
                  <a:schemeClr val="tx1">
                    <a:lumMod val="85000"/>
                    <a:lumOff val="15000"/>
                  </a:schemeClr>
                </a:solidFill>
                <a:latin typeface="Arial" panose="020B0604020202020204" pitchFamily="34" charset="0"/>
              </a:endParaRPr>
            </a:p>
          </p:txBody>
        </p:sp>
        <p:sp>
          <p:nvSpPr>
            <p:cNvPr id="108" name="矩形 107"/>
            <p:cNvSpPr/>
            <p:nvPr>
              <p:custDataLst>
                <p:tags r:id="rId12"/>
              </p:custDataLst>
            </p:nvPr>
          </p:nvSpPr>
          <p:spPr>
            <a:xfrm>
              <a:off x="802901" y="1033230"/>
              <a:ext cx="304800" cy="304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92500" lnSpcReduction="20000"/>
            </a:bodyPr>
            <a:lstStyle/>
            <a:p>
              <a:pPr algn="ctr"/>
              <a:endParaRPr lang="zh-CN" altLang="en-US" baseline="0">
                <a:solidFill>
                  <a:schemeClr val="tx1">
                    <a:lumMod val="85000"/>
                    <a:lumOff val="15000"/>
                  </a:schemeClr>
                </a:solidFill>
                <a:latin typeface="Arial" panose="020B0604020202020204" pitchFamily="34" charset="0"/>
              </a:endParaRPr>
            </a:p>
          </p:txBody>
        </p:sp>
      </p:grpSp>
      <p:sp>
        <p:nvSpPr>
          <p:cNvPr id="9869" name="日期占位符 9868"/>
          <p:cNvSpPr>
            <a:spLocks noGrp="1"/>
          </p:cNvSpPr>
          <p:nvPr>
            <p:ph type="dt" sz="half" idx="12"/>
            <p:custDataLst>
              <p:tags r:id="rId13"/>
            </p:custDataLst>
          </p:nvPr>
        </p:nvSpPr>
        <p:spPr/>
        <p:txBody>
          <a:bodyPr wrap="square">
            <a:normAutofit/>
          </a:bodyPr>
          <a:lstStyle>
            <a:lvl1pPr>
              <a:defRPr baseline="0">
                <a:solidFill>
                  <a:schemeClr val="tx1">
                    <a:lumMod val="85000"/>
                    <a:lumOff val="15000"/>
                  </a:schemeClr>
                </a:solidFill>
                <a:latin typeface="Arial" panose="020B0604020202020204" pitchFamily="34" charset="0"/>
              </a:defRPr>
            </a:lvl1pPr>
          </a:lstStyle>
          <a:p>
            <a:fld id="{760FBDFE-C587-4B4C-A407-44438C67B59E}" type="datetimeFigureOut">
              <a:rPr lang="zh-CN" altLang="en-US" smtClean="0"/>
            </a:fld>
            <a:endParaRPr lang="zh-CN" altLang="en-US"/>
          </a:p>
        </p:txBody>
      </p:sp>
      <p:sp>
        <p:nvSpPr>
          <p:cNvPr id="9870" name="页脚占位符 9869"/>
          <p:cNvSpPr>
            <a:spLocks noGrp="1"/>
          </p:cNvSpPr>
          <p:nvPr>
            <p:ph type="ftr" sz="quarter" idx="13"/>
            <p:custDataLst>
              <p:tags r:id="rId14"/>
            </p:custDataLst>
          </p:nvPr>
        </p:nvSpPr>
        <p:spPr/>
        <p:txBody>
          <a:bodyPr wrap="square">
            <a:normAutofit/>
          </a:bodyPr>
          <a:lstStyle>
            <a:lvl1pPr>
              <a:defRPr baseline="0">
                <a:solidFill>
                  <a:schemeClr val="tx1">
                    <a:lumMod val="85000"/>
                    <a:lumOff val="15000"/>
                  </a:schemeClr>
                </a:solidFill>
                <a:latin typeface="Arial" panose="020B0604020202020204" pitchFamily="34" charset="0"/>
              </a:defRPr>
            </a:lvl1pPr>
          </a:lstStyle>
          <a:p>
            <a:endParaRPr lang="zh-CN" altLang="en-US" dirty="0"/>
          </a:p>
        </p:txBody>
      </p:sp>
      <p:sp>
        <p:nvSpPr>
          <p:cNvPr id="9871" name="灯片编号占位符 9870"/>
          <p:cNvSpPr>
            <a:spLocks noGrp="1"/>
          </p:cNvSpPr>
          <p:nvPr>
            <p:ph type="sldNum" sz="quarter" idx="14"/>
            <p:custDataLst>
              <p:tags r:id="rId15"/>
            </p:custDataLst>
          </p:nvPr>
        </p:nvSpPr>
        <p:spPr/>
        <p:txBody>
          <a:bodyPr wrap="square">
            <a:normAutofit/>
          </a:bodyPr>
          <a:lstStyle>
            <a:lvl1pPr>
              <a:defRPr baseline="0">
                <a:solidFill>
                  <a:schemeClr val="tx1">
                    <a:lumMod val="85000"/>
                    <a:lumOff val="15000"/>
                  </a:schemeClr>
                </a:solidFill>
                <a:latin typeface="Arial" panose="020B0604020202020204" pitchFamily="34" charset="0"/>
              </a:defRPr>
            </a:lvl1pPr>
          </a:lstStyle>
          <a:p>
            <a:fld id="{49AE70B2-8BF9-45C0-BB95-33D1B9D3A854}" type="slidenum">
              <a:rPr lang="zh-CN" altLang="en-US" smtClean="0"/>
            </a:fld>
            <a:endParaRPr lang="zh-CN" altLang="en-US" dirty="0"/>
          </a:p>
        </p:txBody>
      </p:sp>
      <p:sp>
        <p:nvSpPr>
          <p:cNvPr id="32" name="KSO_TEMPLATE" hidden="1"/>
          <p:cNvSpPr/>
          <p:nvPr>
            <p:custDataLst>
              <p:tags r:id="rId1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881" name="图片 9880"/>
          <p:cNvPicPr>
            <a:picLocks noChangeAspect="1"/>
          </p:cNvPicPr>
          <p:nvPr>
            <p:custDataLst>
              <p:tags r:id="rId17"/>
            </p:custDataLst>
          </p:nvPr>
        </p:nvPicPr>
        <p:blipFill>
          <a:blip r:embed="rId18" cstate="email"/>
          <a:stretch>
            <a:fillRect/>
          </a:stretch>
        </p:blipFill>
        <p:spPr>
          <a:xfrm>
            <a:off x="4640949" y="191367"/>
            <a:ext cx="7401185" cy="596850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tx2"/>
        </a:solidFill>
        <a:effectLst/>
      </p:bgPr>
    </p:bg>
    <p:spTree>
      <p:nvGrpSpPr>
        <p:cNvPr id="1" name=""/>
        <p:cNvGrpSpPr/>
        <p:nvPr/>
      </p:nvGrpSpPr>
      <p:grpSpPr>
        <a:xfrm>
          <a:off x="0" y="0"/>
          <a:ext cx="0" cy="0"/>
          <a:chOff x="0" y="0"/>
          <a:chExt cx="0" cy="0"/>
        </a:xfrm>
      </p:grpSpPr>
      <p:grpSp>
        <p:nvGrpSpPr>
          <p:cNvPr id="109" name="组合 108"/>
          <p:cNvGrpSpPr/>
          <p:nvPr>
            <p:custDataLst>
              <p:tags r:id="rId2"/>
            </p:custDataLst>
          </p:nvPr>
        </p:nvGrpSpPr>
        <p:grpSpPr>
          <a:xfrm>
            <a:off x="0" y="1"/>
            <a:ext cx="12247696" cy="6610215"/>
            <a:chOff x="0" y="1"/>
            <a:chExt cx="12247696" cy="6610215"/>
          </a:xfrm>
        </p:grpSpPr>
        <p:sp>
          <p:nvSpPr>
            <p:cNvPr id="110" name="矩形 109"/>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a:solidFill>
                  <a:schemeClr val="tx1">
                    <a:lumMod val="85000"/>
                    <a:lumOff val="15000"/>
                  </a:schemeClr>
                </a:solidFill>
                <a:latin typeface="Arial" panose="020B0604020202020204" pitchFamily="34" charset="0"/>
                <a:ea typeface="微软雅黑" panose="020B0503020204020204" charset="-122"/>
              </a:endParaRPr>
            </a:p>
          </p:txBody>
        </p:sp>
        <p:pic>
          <p:nvPicPr>
            <p:cNvPr id="111" name="图片 110"/>
            <p:cNvPicPr>
              <a:picLocks noChangeAspect="1"/>
            </p:cNvPicPr>
            <p:nvPr userDrawn="1">
              <p:custDataLst>
                <p:tags r:id="rId4"/>
              </p:custDataLst>
            </p:nvPr>
          </p:nvPicPr>
          <p:blipFill>
            <a:blip r:embed="rId5" cstate="email"/>
            <a:stretch>
              <a:fillRect/>
            </a:stretch>
          </p:blipFill>
          <p:spPr>
            <a:xfrm>
              <a:off x="10962105" y="5725661"/>
              <a:ext cx="1285591" cy="884555"/>
            </a:xfrm>
            <a:prstGeom prst="rect">
              <a:avLst/>
            </a:prstGeom>
          </p:spPr>
        </p:pic>
        <p:grpSp>
          <p:nvGrpSpPr>
            <p:cNvPr id="112" name="组合 111"/>
            <p:cNvGrpSpPr/>
            <p:nvPr userDrawn="1"/>
          </p:nvGrpSpPr>
          <p:grpSpPr>
            <a:xfrm rot="5400000" flipH="1">
              <a:off x="260111" y="-260110"/>
              <a:ext cx="1247586" cy="1767807"/>
              <a:chOff x="9465923" y="2995199"/>
              <a:chExt cx="2726076" cy="3862799"/>
            </a:xfrm>
          </p:grpSpPr>
          <p:sp>
            <p:nvSpPr>
              <p:cNvPr id="113" name="Freeform 5"/>
              <p:cNvSpPr/>
              <p:nvPr userDrawn="1">
                <p:custDataLst>
                  <p:tags r:id="rId6"/>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sp>
            <p:nvSpPr>
              <p:cNvPr id="114" name="Freeform 6"/>
              <p:cNvSpPr/>
              <p:nvPr userDrawn="1">
                <p:custDataLst>
                  <p:tags r:id="rId7"/>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grpSp>
      </p:grpSp>
      <p:sp>
        <p:nvSpPr>
          <p:cNvPr id="3" name="日期占位符 2"/>
          <p:cNvSpPr>
            <a:spLocks noGrp="1"/>
          </p:cNvSpPr>
          <p:nvPr>
            <p:ph type="dt" sz="half" idx="10"/>
            <p:custDataLst>
              <p:tags r:id="rId8"/>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 name="KSO_TEMPLATE" hidden="1"/>
          <p:cNvSpPr/>
          <p:nvPr>
            <p:custDataLst>
              <p:tags r:id="rId12"/>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7" name="Freeform 5"/>
          <p:cNvSpPr/>
          <p:nvPr>
            <p:custDataLst>
              <p:tags r:id="rId2"/>
            </p:custDataLst>
          </p:nvPr>
        </p:nvSpPr>
        <p:spPr bwMode="auto">
          <a:xfrm>
            <a:off x="4041156" y="1588"/>
            <a:ext cx="8150844" cy="5752259"/>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a:solidFill>
                <a:schemeClr val="tx1">
                  <a:lumMod val="85000"/>
                  <a:lumOff val="15000"/>
                </a:schemeClr>
              </a:solidFill>
              <a:latin typeface="Arial" panose="020B0604020202020204" pitchFamily="34" charset="0"/>
            </a:endParaRPr>
          </a:p>
        </p:txBody>
      </p:sp>
      <p:sp>
        <p:nvSpPr>
          <p:cNvPr id="8" name="Freeform 6"/>
          <p:cNvSpPr/>
          <p:nvPr>
            <p:custDataLst>
              <p:tags r:id="rId3"/>
            </p:custDataLst>
          </p:nvPr>
        </p:nvSpPr>
        <p:spPr bwMode="auto">
          <a:xfrm>
            <a:off x="5400595" y="1588"/>
            <a:ext cx="6791405" cy="5714577"/>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p:spPr>
        <p:txBody>
          <a:bodyPr vert="horz" wrap="square" lIns="91440" tIns="45720" rIns="91440" bIns="45720" numCol="1" anchor="t" anchorCtr="0" compatLnSpc="1"/>
          <a:lstStyle/>
          <a:p>
            <a:endParaRPr lang="zh-CN" altLang="en-US" baseline="0">
              <a:solidFill>
                <a:schemeClr val="tx1">
                  <a:lumMod val="85000"/>
                  <a:lumOff val="15000"/>
                </a:schemeClr>
              </a:solidFill>
              <a:latin typeface="Arial" panose="020B0604020202020204" pitchFamily="34" charset="0"/>
            </a:endParaRPr>
          </a:p>
        </p:txBody>
      </p:sp>
      <p:sp>
        <p:nvSpPr>
          <p:cNvPr id="13" name="标题 1"/>
          <p:cNvSpPr>
            <a:spLocks noGrp="1"/>
          </p:cNvSpPr>
          <p:nvPr>
            <p:ph type="ctrTitle" hasCustomPrompt="1"/>
            <p:custDataLst>
              <p:tags r:id="rId4"/>
            </p:custDataLst>
          </p:nvPr>
        </p:nvSpPr>
        <p:spPr>
          <a:xfrm>
            <a:off x="321663" y="2419278"/>
            <a:ext cx="5426076" cy="2158229"/>
          </a:xfrm>
        </p:spPr>
        <p:txBody>
          <a:bodyPr lIns="90000" tIns="46800" rIns="90000" bIns="46800" anchor="ctr">
            <a:normAutofit/>
          </a:bodyPr>
          <a:lstStyle>
            <a:lvl1pPr marL="0" indent="0" algn="l">
              <a:buFont typeface="Arial" panose="020B0604020202020204" pitchFamily="34" charset="0"/>
              <a:buNone/>
              <a:defRPr sz="96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pic>
        <p:nvPicPr>
          <p:cNvPr id="108" name="图片 107"/>
          <p:cNvPicPr>
            <a:picLocks noChangeAspect="1"/>
          </p:cNvPicPr>
          <p:nvPr>
            <p:custDataLst>
              <p:tags r:id="rId5"/>
            </p:custDataLst>
          </p:nvPr>
        </p:nvPicPr>
        <p:blipFill>
          <a:blip r:embed="rId6" cstate="email"/>
          <a:stretch>
            <a:fillRect/>
          </a:stretch>
        </p:blipFill>
        <p:spPr>
          <a:xfrm>
            <a:off x="6094883" y="2468263"/>
            <a:ext cx="5114252" cy="3518880"/>
          </a:xfrm>
          <a:prstGeom prst="rect">
            <a:avLst/>
          </a:prstGeom>
        </p:spPr>
      </p:pic>
      <p:sp>
        <p:nvSpPr>
          <p:cNvPr id="2" name="日期占位符 1"/>
          <p:cNvSpPr>
            <a:spLocks noGrp="1"/>
          </p:cNvSpPr>
          <p:nvPr>
            <p:ph type="dt" sz="half" idx="10"/>
            <p:custDataLst>
              <p:tags r:id="rId7"/>
            </p:custDataLst>
          </p:nvPr>
        </p:nvSpPr>
        <p:spPr/>
        <p:txBody>
          <a:bodyPr/>
          <a:lstStyle>
            <a:lvl1pPr>
              <a:defRPr baseline="0">
                <a:solidFill>
                  <a:schemeClr val="tx1">
                    <a:lumMod val="85000"/>
                    <a:lumOff val="15000"/>
                  </a:schemeClr>
                </a:solidFill>
                <a:latin typeface="Arial" panose="020B0604020202020204" pitchFamily="34" charset="0"/>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8"/>
            </p:custDataLst>
          </p:nvPr>
        </p:nvSpPr>
        <p:spPr/>
        <p:txBody>
          <a:bodyPr/>
          <a:lstStyle>
            <a:lvl1pPr>
              <a:defRPr baseline="0">
                <a:solidFill>
                  <a:schemeClr val="tx1">
                    <a:lumMod val="85000"/>
                    <a:lumOff val="15000"/>
                  </a:schemeClr>
                </a:solidFill>
                <a:latin typeface="Arial" panose="020B0604020202020204" pitchFamily="34" charset="0"/>
              </a:defRPr>
            </a:lvl1pPr>
          </a:lstStyle>
          <a:p>
            <a:endParaRPr lang="zh-CN" altLang="en-US" dirty="0"/>
          </a:p>
        </p:txBody>
      </p:sp>
      <p:sp>
        <p:nvSpPr>
          <p:cNvPr id="4" name="灯片编号占位符 3"/>
          <p:cNvSpPr>
            <a:spLocks noGrp="1"/>
          </p:cNvSpPr>
          <p:nvPr>
            <p:ph type="sldNum" sz="quarter" idx="12"/>
            <p:custDataLst>
              <p:tags r:id="rId9"/>
            </p:custDataLst>
          </p:nvPr>
        </p:nvSpPr>
        <p:spPr/>
        <p:txBody>
          <a:bodyPr/>
          <a:lstStyle>
            <a:lvl1pPr>
              <a:defRPr baseline="0">
                <a:solidFill>
                  <a:schemeClr val="tx1">
                    <a:lumMod val="85000"/>
                    <a:lumOff val="15000"/>
                  </a:schemeClr>
                </a:solidFill>
                <a:latin typeface="Arial" panose="020B0604020202020204" pitchFamily="34" charset="0"/>
              </a:defRPr>
            </a:lvl1pPr>
          </a:lstStyle>
          <a:p>
            <a:fld id="{49AE70B2-8BF9-45C0-BB95-33D1B9D3A854}" type="slidenum">
              <a:rPr lang="zh-CN" altLang="en-US" smtClean="0"/>
            </a:fld>
            <a:endParaRPr lang="zh-CN" altLang="en-US" dirty="0"/>
          </a:p>
        </p:txBody>
      </p:sp>
      <p:sp>
        <p:nvSpPr>
          <p:cNvPr id="5" name="KSO_TEMPLATE" hidden="1"/>
          <p:cNvSpPr/>
          <p:nvPr>
            <p:custDataLst>
              <p:tags r:id="rId10"/>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pic>
        <p:nvPicPr>
          <p:cNvPr id="64" name="图片 63"/>
          <p:cNvPicPr>
            <a:picLocks noChangeAspect="1"/>
          </p:cNvPicPr>
          <p:nvPr>
            <p:custDataLst>
              <p:tags r:id="rId2"/>
            </p:custDataLst>
          </p:nvPr>
        </p:nvPicPr>
        <p:blipFill>
          <a:blip r:embed="rId3" cstate="email"/>
          <a:stretch>
            <a:fillRect/>
          </a:stretch>
        </p:blipFill>
        <p:spPr>
          <a:xfrm>
            <a:off x="10879455" y="5907405"/>
            <a:ext cx="1285875" cy="884555"/>
          </a:xfrm>
          <a:prstGeom prst="rect">
            <a:avLst/>
          </a:prstGeom>
        </p:spPr>
      </p:pic>
      <p:grpSp>
        <p:nvGrpSpPr>
          <p:cNvPr id="65" name="组合 64"/>
          <p:cNvGrpSpPr/>
          <p:nvPr>
            <p:custDataLst>
              <p:tags r:id="rId4"/>
            </p:custDataLst>
          </p:nvPr>
        </p:nvGrpSpPr>
        <p:grpSpPr>
          <a:xfrm rot="5400000" flipH="1">
            <a:off x="156210" y="-156210"/>
            <a:ext cx="749300" cy="1061720"/>
            <a:chOff x="9465923" y="2995199"/>
            <a:chExt cx="2726076" cy="3862799"/>
          </a:xfrm>
        </p:grpSpPr>
        <p:sp>
          <p:nvSpPr>
            <p:cNvPr id="66" name="Freeform 5"/>
            <p:cNvSpPr/>
            <p:nvPr userDrawn="1">
              <p:custDataLst>
                <p:tags r:id="rId5"/>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latin typeface="Arial" panose="020B0604020202020204" pitchFamily="34" charset="0"/>
              </a:endParaRPr>
            </a:p>
          </p:txBody>
        </p:sp>
        <p:sp>
          <p:nvSpPr>
            <p:cNvPr id="67" name="Freeform 6"/>
            <p:cNvSpPr/>
            <p:nvPr userDrawn="1">
              <p:custDataLst>
                <p:tags r:id="rId6"/>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latin typeface="Arial" panose="020B0604020202020204" pitchFamily="34" charset="0"/>
              </a:endParaRPr>
            </a:p>
          </p:txBody>
        </p:sp>
      </p:grpSp>
      <p:sp>
        <p:nvSpPr>
          <p:cNvPr id="2" name="标题 1"/>
          <p:cNvSpPr>
            <a:spLocks noGrp="1"/>
          </p:cNvSpPr>
          <p:nvPr>
            <p:ph type="title"/>
            <p:custDataLst>
              <p:tags r:id="rId7"/>
            </p:custDataLst>
          </p:nvPr>
        </p:nvSpPr>
        <p:spPr/>
        <p:txBody>
          <a:bodyPr>
            <a:normAutofit/>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baseline="0">
                <a:latin typeface="Arial" panose="020B0604020202020204" pitchFamily="34" charset="0"/>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baseline="0">
                <a:latin typeface="Arial" panose="020B0604020202020204" pitchFamily="34" charset="0"/>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18" name="矩形 17"/>
          <p:cNvSpPr/>
          <p:nvPr>
            <p:custDataLst>
              <p:tags r:id="rId2"/>
            </p:custDataLst>
          </p:nvPr>
        </p:nvSpPr>
        <p:spPr>
          <a:xfrm>
            <a:off x="292735" y="304165"/>
            <a:ext cx="11606530"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a:solidFill>
                <a:schemeClr val="tx1">
                  <a:lumMod val="85000"/>
                  <a:lumOff val="15000"/>
                </a:schemeClr>
              </a:solidFill>
              <a:latin typeface="Arial" panose="020B0604020202020204" pitchFamily="34" charset="0"/>
              <a:ea typeface="微软雅黑" panose="020B0503020204020204" charset="-122"/>
            </a:endParaRPr>
          </a:p>
        </p:txBody>
      </p:sp>
      <p:pic>
        <p:nvPicPr>
          <p:cNvPr id="17" name="图片 16"/>
          <p:cNvPicPr>
            <a:picLocks noChangeAspect="1"/>
          </p:cNvPicPr>
          <p:nvPr>
            <p:custDataLst>
              <p:tags r:id="rId3"/>
            </p:custDataLst>
          </p:nvPr>
        </p:nvPicPr>
        <p:blipFill>
          <a:blip r:embed="rId4" cstate="email"/>
          <a:stretch>
            <a:fillRect/>
          </a:stretch>
        </p:blipFill>
        <p:spPr>
          <a:xfrm>
            <a:off x="10962005" y="5725795"/>
            <a:ext cx="1285875" cy="884555"/>
          </a:xfrm>
          <a:prstGeom prst="rect">
            <a:avLst/>
          </a:prstGeom>
        </p:spPr>
      </p:pic>
      <p:grpSp>
        <p:nvGrpSpPr>
          <p:cNvPr id="19" name="组合 18"/>
          <p:cNvGrpSpPr/>
          <p:nvPr>
            <p:custDataLst>
              <p:tags r:id="rId5"/>
            </p:custDataLst>
          </p:nvPr>
        </p:nvGrpSpPr>
        <p:grpSpPr>
          <a:xfrm rot="5400000" flipH="1">
            <a:off x="260350" y="-260350"/>
            <a:ext cx="1247775" cy="1767840"/>
            <a:chOff x="9465923" y="2995199"/>
            <a:chExt cx="2726076" cy="3862799"/>
          </a:xfrm>
        </p:grpSpPr>
        <p:sp>
          <p:nvSpPr>
            <p:cNvPr id="20" name="Freeform 5"/>
            <p:cNvSpPr/>
            <p:nvPr userDrawn="1">
              <p:custDataLst>
                <p:tags r:id="rId6"/>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sp>
          <p:nvSpPr>
            <p:cNvPr id="21" name="Freeform 6"/>
            <p:cNvSpPr/>
            <p:nvPr userDrawn="1">
              <p:custDataLst>
                <p:tags r:id="rId7"/>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grpSp>
      <p:sp>
        <p:nvSpPr>
          <p:cNvPr id="2" name="标题 1"/>
          <p:cNvSpPr>
            <a:spLocks noGrp="1"/>
          </p:cNvSpPr>
          <p:nvPr>
            <p:ph type="title" hasCustomPrompt="1"/>
            <p:custDataLst>
              <p:tags r:id="rId8"/>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9"/>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0"/>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dirty="0"/>
          </a:p>
        </p:txBody>
      </p:sp>
      <p:sp>
        <p:nvSpPr>
          <p:cNvPr id="4" name="页脚占位符 3"/>
          <p:cNvSpPr>
            <a:spLocks noGrp="1"/>
          </p:cNvSpPr>
          <p:nvPr>
            <p:ph type="ftr" sz="quarter" idx="11"/>
            <p:custDataLst>
              <p:tags r:id="rId11"/>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grpSp>
        <p:nvGrpSpPr>
          <p:cNvPr id="21" name="组合 20"/>
          <p:cNvGrpSpPr/>
          <p:nvPr>
            <p:custDataLst>
              <p:tags r:id="rId2"/>
            </p:custDataLst>
          </p:nvPr>
        </p:nvGrpSpPr>
        <p:grpSpPr>
          <a:xfrm rot="16200000">
            <a:off x="10684303" y="-260110"/>
            <a:ext cx="1247586" cy="1767807"/>
            <a:chOff x="9465923" y="2995199"/>
            <a:chExt cx="2726076" cy="3862799"/>
          </a:xfrm>
        </p:grpSpPr>
        <p:sp>
          <p:nvSpPr>
            <p:cNvPr id="22" name="Freeform 5"/>
            <p:cNvSpPr/>
            <p:nvPr userDrawn="1">
              <p:custDataLst>
                <p:tags r:id="rId3"/>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sp>
          <p:nvSpPr>
            <p:cNvPr id="23" name="Freeform 6"/>
            <p:cNvSpPr/>
            <p:nvPr userDrawn="1">
              <p:custDataLst>
                <p:tags r:id="rId4"/>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grpSp>
      <p:sp>
        <p:nvSpPr>
          <p:cNvPr id="8" name="矩形 7"/>
          <p:cNvSpPr/>
          <p:nvPr>
            <p:custDataLst>
              <p:tags r:id="rId5"/>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lvl="0" algn="ctr"/>
            <a:endParaRPr lang="en-US" altLang="zh-CN" baseline="0" dirty="0">
              <a:solidFill>
                <a:schemeClr val="tx1">
                  <a:lumMod val="85000"/>
                  <a:lumOff val="15000"/>
                </a:schemeClr>
              </a:solidFill>
              <a:latin typeface="Arial" panose="020B0604020202020204" pitchFamily="34" charset="0"/>
              <a:ea typeface="微软雅黑" panose="020B0503020204020204" charset="-122"/>
              <a:sym typeface="+mn-ea"/>
            </a:endParaRPr>
          </a:p>
        </p:txBody>
      </p:sp>
      <p:sp>
        <p:nvSpPr>
          <p:cNvPr id="2" name="标题 1"/>
          <p:cNvSpPr>
            <a:spLocks noGrp="1"/>
          </p:cNvSpPr>
          <p:nvPr>
            <p:ph type="title" hasCustomPrompt="1"/>
            <p:custDataLst>
              <p:tags r:id="rId6"/>
            </p:custDataLst>
          </p:nvPr>
        </p:nvSpPr>
        <p:spPr>
          <a:xfrm>
            <a:off x="583200" y="770400"/>
            <a:ext cx="3960000" cy="882000"/>
          </a:xfrm>
        </p:spPr>
        <p:txBody>
          <a:bodyPr anchor="ctr">
            <a:normAutofit/>
          </a:bodyPr>
          <a:lstStyle>
            <a:lvl1pPr>
              <a:defRPr sz="3600" baseline="0">
                <a:solidFill>
                  <a:schemeClr val="bg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7"/>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586800" y="1764000"/>
            <a:ext cx="3956400" cy="4093200"/>
          </a:xfrm>
        </p:spPr>
        <p:txBody>
          <a:bodyPr>
            <a:normAutofit/>
          </a:bodyPr>
          <a:lstStyle>
            <a:lvl1pPr>
              <a:defRPr baseline="0">
                <a:solidFill>
                  <a:schemeClr val="bg1"/>
                </a:solidFill>
                <a:latin typeface="Arial" panose="020B0604020202020204" pitchFamily="34" charset="0"/>
                <a:ea typeface="微软雅黑" panose="020B0503020204020204" charset="-122"/>
              </a:defRPr>
            </a:lvl1pPr>
            <a:lvl2pPr>
              <a:defRPr baseline="0">
                <a:solidFill>
                  <a:schemeClr val="bg1"/>
                </a:solidFill>
                <a:latin typeface="Arial" panose="020B0604020202020204" pitchFamily="34" charset="0"/>
                <a:ea typeface="微软雅黑" panose="020B0503020204020204" charset="-122"/>
              </a:defRPr>
            </a:lvl2pPr>
            <a:lvl3pPr>
              <a:defRPr baseline="0">
                <a:solidFill>
                  <a:schemeClr val="bg1"/>
                </a:solidFill>
                <a:latin typeface="Arial" panose="020B0604020202020204" pitchFamily="34" charset="0"/>
                <a:ea typeface="微软雅黑" panose="020B0503020204020204" charset="-122"/>
              </a:defRPr>
            </a:lvl3pPr>
            <a:lvl4pPr>
              <a:defRPr baseline="0">
                <a:solidFill>
                  <a:schemeClr val="bg1"/>
                </a:solidFill>
                <a:latin typeface="Arial" panose="020B0604020202020204" pitchFamily="34" charset="0"/>
                <a:ea typeface="微软雅黑" panose="020B0503020204020204" charset="-122"/>
              </a:defRPr>
            </a:lvl4pPr>
            <a:lvl5pPr>
              <a:defRPr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5101200" y="769938"/>
            <a:ext cx="6480000" cy="5087937"/>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lvl="0" algn="ctr"/>
            <a:endParaRPr lang="en-US" altLang="zh-CN" baseline="0">
              <a:solidFill>
                <a:schemeClr val="tx1">
                  <a:lumMod val="85000"/>
                  <a:lumOff val="15000"/>
                </a:schemeClr>
              </a:solidFill>
              <a:latin typeface="Arial" panose="020B0604020202020204" pitchFamily="34" charset="0"/>
              <a:ea typeface="微软雅黑" panose="020B0503020204020204" charset="-122"/>
              <a:sym typeface="+mn-ea"/>
            </a:endParaRPr>
          </a:p>
        </p:txBody>
      </p:sp>
      <p:grpSp>
        <p:nvGrpSpPr>
          <p:cNvPr id="43" name="组合 42"/>
          <p:cNvGrpSpPr/>
          <p:nvPr>
            <p:custDataLst>
              <p:tags r:id="rId3"/>
            </p:custDataLst>
          </p:nvPr>
        </p:nvGrpSpPr>
        <p:grpSpPr>
          <a:xfrm rot="10800000">
            <a:off x="0" y="0"/>
            <a:ext cx="869315" cy="1231900"/>
            <a:chOff x="9465923" y="2995199"/>
            <a:chExt cx="2726076" cy="3862799"/>
          </a:xfrm>
        </p:grpSpPr>
        <p:sp>
          <p:nvSpPr>
            <p:cNvPr id="44" name="Freeform 5"/>
            <p:cNvSpPr/>
            <p:nvPr userDrawn="1">
              <p:custDataLst>
                <p:tags r:id="rId4"/>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sp>
          <p:nvSpPr>
            <p:cNvPr id="45" name="Freeform 6"/>
            <p:cNvSpPr/>
            <p:nvPr userDrawn="1">
              <p:custDataLst>
                <p:tags r:id="rId5"/>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grpSp>
      <p:pic>
        <p:nvPicPr>
          <p:cNvPr id="46" name="图片 45"/>
          <p:cNvPicPr>
            <a:picLocks noChangeAspect="1"/>
          </p:cNvPicPr>
          <p:nvPr>
            <p:custDataLst>
              <p:tags r:id="rId6"/>
            </p:custDataLst>
          </p:nvPr>
        </p:nvPicPr>
        <p:blipFill>
          <a:blip r:embed="rId7" cstate="email"/>
          <a:stretch>
            <a:fillRect/>
          </a:stretch>
        </p:blipFill>
        <p:spPr>
          <a:xfrm>
            <a:off x="10906125" y="5922645"/>
            <a:ext cx="1285875" cy="884555"/>
          </a:xfrm>
          <a:prstGeom prst="rect">
            <a:avLst/>
          </a:prstGeom>
        </p:spPr>
      </p:pic>
      <p:sp>
        <p:nvSpPr>
          <p:cNvPr id="2" name="标题 1"/>
          <p:cNvSpPr>
            <a:spLocks noGrp="1"/>
          </p:cNvSpPr>
          <p:nvPr>
            <p:ph type="title"/>
            <p:custDataLst>
              <p:tags r:id="rId8"/>
            </p:custDataLst>
          </p:nvPr>
        </p:nvSpPr>
        <p:spPr>
          <a:xfrm>
            <a:off x="612000" y="781200"/>
            <a:ext cx="10976400" cy="626400"/>
          </a:xfrm>
        </p:spPr>
        <p:txBody>
          <a:bodyPr anchor="ctr">
            <a:normAutofit/>
          </a:bodyPr>
          <a:lstStyle>
            <a:lvl1pPr algn="ctr">
              <a:defRPr sz="3600" baseline="0">
                <a:solidFill>
                  <a:schemeClr val="bg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612000" y="1659600"/>
            <a:ext cx="10975975" cy="828000"/>
          </a:xfrm>
        </p:spPr>
        <p:txBody>
          <a:bodyPr>
            <a:normAutofit/>
          </a:bodyPr>
          <a:lstStyle>
            <a:lvl1pPr algn="ctr">
              <a:defRPr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612775" y="2808000"/>
            <a:ext cx="10965600" cy="34308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grpSp>
        <p:nvGrpSpPr>
          <p:cNvPr id="21" name="组合 20"/>
          <p:cNvGrpSpPr/>
          <p:nvPr>
            <p:custDataLst>
              <p:tags r:id="rId2"/>
            </p:custDataLst>
          </p:nvPr>
        </p:nvGrpSpPr>
        <p:grpSpPr>
          <a:xfrm rot="16200000">
            <a:off x="10684304" y="-260110"/>
            <a:ext cx="1247586" cy="1767807"/>
            <a:chOff x="9465923" y="2995199"/>
            <a:chExt cx="2726076" cy="3862799"/>
          </a:xfrm>
        </p:grpSpPr>
        <p:sp>
          <p:nvSpPr>
            <p:cNvPr id="22" name="Freeform 5"/>
            <p:cNvSpPr/>
            <p:nvPr userDrawn="1">
              <p:custDataLst>
                <p:tags r:id="rId3"/>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sp>
          <p:nvSpPr>
            <p:cNvPr id="23" name="Freeform 6"/>
            <p:cNvSpPr/>
            <p:nvPr userDrawn="1">
              <p:custDataLst>
                <p:tags r:id="rId4"/>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grpSp>
      <p:sp>
        <p:nvSpPr>
          <p:cNvPr id="8" name="矩形 7"/>
          <p:cNvSpPr/>
          <p:nvPr>
            <p:custDataLst>
              <p:tags r:id="rId5"/>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lvl="0" algn="ctr"/>
            <a:endParaRPr lang="en-US" altLang="zh-CN" baseline="0">
              <a:solidFill>
                <a:schemeClr val="tx1">
                  <a:lumMod val="85000"/>
                  <a:lumOff val="15000"/>
                </a:schemeClr>
              </a:solidFill>
              <a:latin typeface="Arial" panose="020B0604020202020204" pitchFamily="34" charset="0"/>
              <a:ea typeface="微软雅黑" panose="020B0503020204020204" charset="-122"/>
              <a:sym typeface="+mn-ea"/>
            </a:endParaRPr>
          </a:p>
        </p:txBody>
      </p:sp>
      <p:sp>
        <p:nvSpPr>
          <p:cNvPr id="2" name="标题 1"/>
          <p:cNvSpPr>
            <a:spLocks noGrp="1"/>
          </p:cNvSpPr>
          <p:nvPr>
            <p:ph type="title"/>
            <p:custDataLst>
              <p:tags r:id="rId6"/>
            </p:custDataLst>
          </p:nvPr>
        </p:nvSpPr>
        <p:spPr>
          <a:xfrm>
            <a:off x="604800" y="669600"/>
            <a:ext cx="10976400" cy="565200"/>
          </a:xfrm>
        </p:spPr>
        <p:txBody>
          <a:bodyPr anchor="ctr">
            <a:normAutofit/>
          </a:bodyPr>
          <a:lstStyle>
            <a:lvl1pPr algn="ct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604837" y="1681200"/>
            <a:ext cx="10990800" cy="32112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1"/>
            </p:custDataLst>
          </p:nvPr>
        </p:nvSpPr>
        <p:spPr>
          <a:xfrm>
            <a:off x="594000" y="5180400"/>
            <a:ext cx="11001600" cy="1011600"/>
          </a:xfrm>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lvl="0" algn="ctr"/>
            <a:endParaRPr lang="en-US" altLang="zh-CN" baseline="0">
              <a:solidFill>
                <a:schemeClr val="tx1">
                  <a:lumMod val="85000"/>
                  <a:lumOff val="15000"/>
                </a:schemeClr>
              </a:solidFill>
              <a:latin typeface="Arial" panose="020B0604020202020204" pitchFamily="34" charset="0"/>
              <a:ea typeface="微软雅黑" panose="020B0503020204020204" charset="-122"/>
              <a:sym typeface="+mn-ea"/>
            </a:endParaRPr>
          </a:p>
        </p:txBody>
      </p:sp>
      <p:grpSp>
        <p:nvGrpSpPr>
          <p:cNvPr id="6" name="组合 5"/>
          <p:cNvGrpSpPr/>
          <p:nvPr>
            <p:custDataLst>
              <p:tags r:id="rId3"/>
            </p:custDataLst>
          </p:nvPr>
        </p:nvGrpSpPr>
        <p:grpSpPr>
          <a:xfrm rot="16200000">
            <a:off x="10684304" y="-260110"/>
            <a:ext cx="1247586" cy="1767807"/>
            <a:chOff x="9465923" y="2995199"/>
            <a:chExt cx="2726076" cy="3862799"/>
          </a:xfrm>
        </p:grpSpPr>
        <p:sp>
          <p:nvSpPr>
            <p:cNvPr id="91" name="Freeform 5"/>
            <p:cNvSpPr/>
            <p:nvPr userDrawn="1">
              <p:custDataLst>
                <p:tags r:id="rId4"/>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sp>
          <p:nvSpPr>
            <p:cNvPr id="92" name="Freeform 6"/>
            <p:cNvSpPr/>
            <p:nvPr userDrawn="1">
              <p:custDataLst>
                <p:tags r:id="rId5"/>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grpSp>
      <p:sp>
        <p:nvSpPr>
          <p:cNvPr id="2" name="标题 1"/>
          <p:cNvSpPr>
            <a:spLocks noGrp="1"/>
          </p:cNvSpPr>
          <p:nvPr>
            <p:ph type="title"/>
            <p:custDataLst>
              <p:tags r:id="rId6"/>
            </p:custDataLst>
          </p:nvPr>
        </p:nvSpPr>
        <p:spPr>
          <a:xfrm>
            <a:off x="579600" y="237600"/>
            <a:ext cx="11037600" cy="441964"/>
          </a:xfrm>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579600" y="1663200"/>
            <a:ext cx="5342400" cy="28944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lvl="0" algn="ctr"/>
            <a:endParaRPr lang="en-US" altLang="zh-CN" baseline="0">
              <a:solidFill>
                <a:schemeClr val="tx1">
                  <a:lumMod val="85000"/>
                  <a:lumOff val="15000"/>
                </a:schemeClr>
              </a:solidFill>
              <a:latin typeface="Arial" panose="020B0604020202020204" pitchFamily="34" charset="0"/>
              <a:ea typeface="微软雅黑" panose="020B0503020204020204" charset="-122"/>
              <a:sym typeface="+mn-ea"/>
            </a:endParaRPr>
          </a:p>
        </p:txBody>
      </p:sp>
      <p:grpSp>
        <p:nvGrpSpPr>
          <p:cNvPr id="6" name="组合 5"/>
          <p:cNvGrpSpPr/>
          <p:nvPr>
            <p:custDataLst>
              <p:tags r:id="rId3"/>
            </p:custDataLst>
          </p:nvPr>
        </p:nvGrpSpPr>
        <p:grpSpPr>
          <a:xfrm rot="0">
            <a:off x="0" y="-8255"/>
            <a:ext cx="2071370" cy="2936875"/>
            <a:chOff x="1" y="0"/>
            <a:chExt cx="4839865" cy="6857997"/>
          </a:xfrm>
        </p:grpSpPr>
        <p:sp>
          <p:nvSpPr>
            <p:cNvPr id="18" name="Freeform 5"/>
            <p:cNvSpPr/>
            <p:nvPr userDrawn="1">
              <p:custDataLst>
                <p:tags r:id="rId4"/>
              </p:custDataLst>
            </p:nvPr>
          </p:nvSpPr>
          <p:spPr bwMode="auto">
            <a:xfrm rot="16200000">
              <a:off x="-1009065" y="1009067"/>
              <a:ext cx="6857997" cy="4839864"/>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sp>
          <p:nvSpPr>
            <p:cNvPr id="19" name="Freeform 6"/>
            <p:cNvSpPr/>
            <p:nvPr userDrawn="1">
              <p:custDataLst>
                <p:tags r:id="rId5"/>
              </p:custDataLst>
            </p:nvPr>
          </p:nvSpPr>
          <p:spPr bwMode="auto">
            <a:xfrm rot="16200000">
              <a:off x="-453012" y="453014"/>
              <a:ext cx="5714186" cy="4808159"/>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grpSp>
      <p:grpSp>
        <p:nvGrpSpPr>
          <p:cNvPr id="9" name="组合 8"/>
          <p:cNvGrpSpPr/>
          <p:nvPr>
            <p:custDataLst>
              <p:tags r:id="rId6"/>
            </p:custDataLst>
          </p:nvPr>
        </p:nvGrpSpPr>
        <p:grpSpPr>
          <a:xfrm rot="0" flipH="1" flipV="1">
            <a:off x="10120630" y="3940810"/>
            <a:ext cx="2071370" cy="2936875"/>
            <a:chOff x="1" y="0"/>
            <a:chExt cx="4839865" cy="6857997"/>
          </a:xfrm>
        </p:grpSpPr>
        <p:sp>
          <p:nvSpPr>
            <p:cNvPr id="11" name="Freeform 5"/>
            <p:cNvSpPr/>
            <p:nvPr userDrawn="1">
              <p:custDataLst>
                <p:tags r:id="rId7"/>
              </p:custDataLst>
            </p:nvPr>
          </p:nvSpPr>
          <p:spPr bwMode="auto">
            <a:xfrm rot="16200000">
              <a:off x="-1009065" y="1009067"/>
              <a:ext cx="6857997" cy="4839864"/>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normAutofit/>
            </a:bodyPr>
            <a:p>
              <a:endParaRPr lang="zh-CN" altLang="en-US" baseline="0" dirty="0">
                <a:solidFill>
                  <a:schemeClr val="tx1">
                    <a:lumMod val="85000"/>
                    <a:lumOff val="15000"/>
                  </a:schemeClr>
                </a:solidFill>
                <a:latin typeface="Arial" panose="020B0604020202020204" pitchFamily="34" charset="0"/>
              </a:endParaRPr>
            </a:p>
          </p:txBody>
        </p:sp>
        <p:sp>
          <p:nvSpPr>
            <p:cNvPr id="12" name="Freeform 6"/>
            <p:cNvSpPr/>
            <p:nvPr userDrawn="1">
              <p:custDataLst>
                <p:tags r:id="rId8"/>
              </p:custDataLst>
            </p:nvPr>
          </p:nvSpPr>
          <p:spPr bwMode="auto">
            <a:xfrm rot="16200000">
              <a:off x="-453012" y="453014"/>
              <a:ext cx="5714186" cy="4808159"/>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baseline="0" dirty="0">
                <a:solidFill>
                  <a:schemeClr val="tx1">
                    <a:lumMod val="85000"/>
                    <a:lumOff val="15000"/>
                  </a:schemeClr>
                </a:solidFill>
                <a:latin typeface="Arial" panose="020B0604020202020204" pitchFamily="34" charset="0"/>
              </a:endParaRPr>
            </a:p>
          </p:txBody>
        </p:sp>
      </p:grpSp>
      <p:sp>
        <p:nvSpPr>
          <p:cNvPr id="2" name="标题 1"/>
          <p:cNvSpPr>
            <a:spLocks noGrp="1"/>
          </p:cNvSpPr>
          <p:nvPr>
            <p:ph type="title" hasCustomPrompt="1"/>
            <p:custDataLst>
              <p:tags r:id="rId9"/>
            </p:custDataLst>
          </p:nvPr>
        </p:nvSpPr>
        <p:spPr>
          <a:xfrm>
            <a:off x="1522800" y="1339200"/>
            <a:ext cx="9144000" cy="2386800"/>
          </a:xfrm>
        </p:spPr>
        <p:txBody>
          <a:bodyPr anchor="b">
            <a:normAutofit/>
          </a:bodyPr>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dirty="0"/>
          </a:p>
        </p:txBody>
      </p:sp>
      <p:sp>
        <p:nvSpPr>
          <p:cNvPr id="4" name="页脚占位符 3"/>
          <p:cNvSpPr>
            <a:spLocks noGrp="1"/>
          </p:cNvSpPr>
          <p:nvPr>
            <p:ph type="ftr" sz="quarter" idx="11"/>
            <p:custDataLst>
              <p:tags r:id="rId11"/>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normAutofit/>
          </a:bodyPr>
          <a:lstStyle>
            <a:lvl1pPr>
              <a:defRPr baseline="0">
                <a:solidFill>
                  <a:schemeClr val="bg1"/>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a:normAutofit/>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9" name="组合 8"/>
          <p:cNvGrpSpPr/>
          <p:nvPr>
            <p:custDataLst>
              <p:tags r:id="rId2"/>
            </p:custDataLst>
          </p:nvPr>
        </p:nvGrpSpPr>
        <p:grpSpPr>
          <a:xfrm>
            <a:off x="0" y="0"/>
            <a:ext cx="12164914" cy="6792110"/>
            <a:chOff x="0" y="0"/>
            <a:chExt cx="12164914" cy="6792110"/>
          </a:xfrm>
        </p:grpSpPr>
        <p:pic>
          <p:nvPicPr>
            <p:cNvPr id="11" name="图片 10"/>
            <p:cNvPicPr>
              <a:picLocks noChangeAspect="1"/>
            </p:cNvPicPr>
            <p:nvPr userDrawn="1">
              <p:custDataLst>
                <p:tags r:id="rId3"/>
              </p:custDataLst>
            </p:nvPr>
          </p:nvPicPr>
          <p:blipFill>
            <a:blip r:embed="rId4" cstate="email"/>
            <a:stretch>
              <a:fillRect/>
            </a:stretch>
          </p:blipFill>
          <p:spPr>
            <a:xfrm>
              <a:off x="10879323" y="5907555"/>
              <a:ext cx="1285591" cy="884555"/>
            </a:xfrm>
            <a:prstGeom prst="rect">
              <a:avLst/>
            </a:prstGeom>
          </p:spPr>
        </p:pic>
        <p:grpSp>
          <p:nvGrpSpPr>
            <p:cNvPr id="12" name="组合 11"/>
            <p:cNvGrpSpPr/>
            <p:nvPr userDrawn="1"/>
          </p:nvGrpSpPr>
          <p:grpSpPr>
            <a:xfrm rot="5400000" flipH="1">
              <a:off x="156223" y="-156223"/>
              <a:ext cx="749300" cy="1061745"/>
              <a:chOff x="9465923" y="2995199"/>
              <a:chExt cx="2726076" cy="3862799"/>
            </a:xfrm>
          </p:grpSpPr>
          <p:sp>
            <p:nvSpPr>
              <p:cNvPr id="13" name="Freeform 5"/>
              <p:cNvSpPr/>
              <p:nvPr userDrawn="1">
                <p:custDataLst>
                  <p:tags r:id="rId5"/>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sp>
            <p:nvSpPr>
              <p:cNvPr id="14" name="Freeform 6"/>
              <p:cNvSpPr/>
              <p:nvPr userDrawn="1">
                <p:custDataLst>
                  <p:tags r:id="rId6"/>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grpSp>
      </p:grpSp>
      <p:sp>
        <p:nvSpPr>
          <p:cNvPr id="2" name="标题 1"/>
          <p:cNvSpPr>
            <a:spLocks noGrp="1"/>
          </p:cNvSpPr>
          <p:nvPr>
            <p:ph type="title"/>
            <p:custDataLst>
              <p:tags r:id="rId7"/>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8"/>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9"/>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10" name="KSO_TEMPLATE" hidden="1"/>
          <p:cNvSpPr/>
          <p:nvPr>
            <p:custDataLst>
              <p:tags r:id="rId12"/>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20" name="标题 1"/>
          <p:cNvSpPr>
            <a:spLocks noGrp="1"/>
          </p:cNvSpPr>
          <p:nvPr>
            <p:ph type="title" hasCustomPrompt="1"/>
            <p:custDataLst>
              <p:tags r:id="rId2"/>
            </p:custDataLst>
          </p:nvPr>
        </p:nvSpPr>
        <p:spPr>
          <a:xfrm>
            <a:off x="714641" y="2959100"/>
            <a:ext cx="5114252" cy="966198"/>
          </a:xfrm>
        </p:spPr>
        <p:txBody>
          <a:bodyPr lIns="90000" tIns="46800" rIns="90000" bIns="0" anchor="b">
            <a:normAutofit/>
          </a:bodyPr>
          <a:lstStyle>
            <a:lvl1pPr algn="l">
              <a:defRPr sz="44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21" name="文本占位符 2"/>
          <p:cNvSpPr>
            <a:spLocks noGrp="1"/>
          </p:cNvSpPr>
          <p:nvPr>
            <p:ph type="body" idx="1"/>
            <p:custDataLst>
              <p:tags r:id="rId3"/>
            </p:custDataLst>
          </p:nvPr>
        </p:nvSpPr>
        <p:spPr>
          <a:xfrm>
            <a:off x="714641" y="4001565"/>
            <a:ext cx="5114252" cy="581480"/>
          </a:xfrm>
        </p:spPr>
        <p:txBody>
          <a:bodyPr lIns="90000" tIns="0" rIns="90000" bIns="46800" anchor="t">
            <a:noAutofit/>
          </a:bodyPr>
          <a:lstStyle>
            <a:lvl1pPr marL="0" indent="0" algn="l">
              <a:lnSpc>
                <a:spcPct val="100000"/>
              </a:lnSpc>
              <a:buNone/>
              <a:defRPr sz="2400" baseline="0">
                <a:solidFill>
                  <a:schemeClr val="tx1">
                    <a:lumMod val="85000"/>
                    <a:lumOff val="15000"/>
                  </a:schemeClr>
                </a:solidFill>
                <a:latin typeface="Arial" panose="020B0604020202020204" pitchFamily="34" charset="0"/>
                <a:ea typeface="微软雅黑" panose="020B0503020204020204"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en-US" dirty="0"/>
          </a:p>
        </p:txBody>
      </p:sp>
      <p:pic>
        <p:nvPicPr>
          <p:cNvPr id="4" name="图片 3"/>
          <p:cNvPicPr>
            <a:picLocks noChangeAspect="1"/>
          </p:cNvPicPr>
          <p:nvPr>
            <p:custDataLst>
              <p:tags r:id="rId4"/>
            </p:custDataLst>
          </p:nvPr>
        </p:nvPicPr>
        <p:blipFill>
          <a:blip r:embed="rId5" cstate="email"/>
          <a:stretch>
            <a:fillRect/>
          </a:stretch>
        </p:blipFill>
        <p:spPr>
          <a:xfrm>
            <a:off x="6094883" y="2468263"/>
            <a:ext cx="5114252" cy="3518880"/>
          </a:xfrm>
          <a:prstGeom prst="rect">
            <a:avLst/>
          </a:prstGeom>
        </p:spPr>
      </p:pic>
      <p:sp>
        <p:nvSpPr>
          <p:cNvPr id="2" name="日期占位符 1"/>
          <p:cNvSpPr>
            <a:spLocks noGrp="1"/>
          </p:cNvSpPr>
          <p:nvPr>
            <p:ph type="dt" sz="half" idx="10"/>
            <p:custDataLst>
              <p:tags r:id="rId6"/>
            </p:custDataLst>
          </p:nvPr>
        </p:nvSpPr>
        <p:spPr/>
        <p:txBody>
          <a:bodyPr/>
          <a:lstStyle>
            <a:lvl1pPr>
              <a:defRPr baseline="0">
                <a:solidFill>
                  <a:schemeClr val="tx1">
                    <a:lumMod val="85000"/>
                    <a:lumOff val="15000"/>
                  </a:schemeClr>
                </a:solidFill>
                <a:latin typeface="Arial" panose="020B0604020202020204" pitchFamily="34" charset="0"/>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7"/>
            </p:custDataLst>
          </p:nvPr>
        </p:nvSpPr>
        <p:spPr/>
        <p:txBody>
          <a:bodyPr/>
          <a:lstStyle>
            <a:lvl1pPr>
              <a:defRPr baseline="0">
                <a:solidFill>
                  <a:schemeClr val="tx1">
                    <a:lumMod val="85000"/>
                    <a:lumOff val="15000"/>
                  </a:schemeClr>
                </a:solidFill>
                <a:latin typeface="Arial" panose="020B0604020202020204" pitchFamily="34" charset="0"/>
              </a:defRPr>
            </a:lvl1p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lvl1pPr>
              <a:defRPr baseline="0">
                <a:solidFill>
                  <a:schemeClr val="tx1">
                    <a:lumMod val="85000"/>
                    <a:lumOff val="15000"/>
                  </a:schemeClr>
                </a:solidFill>
                <a:latin typeface="Arial" panose="020B0604020202020204" pitchFamily="34" charset="0"/>
              </a:defRPr>
            </a:lvl1pPr>
          </a:lstStyle>
          <a:p>
            <a:fld id="{49AE70B2-8BF9-45C0-BB95-33D1B9D3A854}" type="slidenum">
              <a:rPr lang="zh-CN" altLang="en-US" smtClean="0"/>
            </a:fld>
            <a:endParaRPr lang="zh-CN" altLang="en-US" dirty="0"/>
          </a:p>
        </p:txBody>
      </p:sp>
      <p:sp>
        <p:nvSpPr>
          <p:cNvPr id="6" name="KSO_TEMPLATE" hidden="1"/>
          <p:cNvSpPr/>
          <p:nvPr>
            <p:custDataLst>
              <p:tags r:id="rId9"/>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0" name="组合 9"/>
          <p:cNvGrpSpPr/>
          <p:nvPr>
            <p:custDataLst>
              <p:tags r:id="rId2"/>
            </p:custDataLst>
          </p:nvPr>
        </p:nvGrpSpPr>
        <p:grpSpPr>
          <a:xfrm>
            <a:off x="0" y="0"/>
            <a:ext cx="12164914" cy="6792110"/>
            <a:chOff x="0" y="0"/>
            <a:chExt cx="12164914" cy="6792110"/>
          </a:xfrm>
        </p:grpSpPr>
        <p:pic>
          <p:nvPicPr>
            <p:cNvPr id="11" name="图片 10"/>
            <p:cNvPicPr>
              <a:picLocks noChangeAspect="1"/>
            </p:cNvPicPr>
            <p:nvPr userDrawn="1">
              <p:custDataLst>
                <p:tags r:id="rId3"/>
              </p:custDataLst>
            </p:nvPr>
          </p:nvPicPr>
          <p:blipFill>
            <a:blip r:embed="rId4" cstate="email"/>
            <a:stretch>
              <a:fillRect/>
            </a:stretch>
          </p:blipFill>
          <p:spPr>
            <a:xfrm>
              <a:off x="10879323" y="5907555"/>
              <a:ext cx="1285591" cy="884555"/>
            </a:xfrm>
            <a:prstGeom prst="rect">
              <a:avLst/>
            </a:prstGeom>
          </p:spPr>
        </p:pic>
        <p:grpSp>
          <p:nvGrpSpPr>
            <p:cNvPr id="12" name="组合 11"/>
            <p:cNvGrpSpPr/>
            <p:nvPr userDrawn="1"/>
          </p:nvGrpSpPr>
          <p:grpSpPr>
            <a:xfrm rot="5400000" flipH="1">
              <a:off x="156223" y="-156223"/>
              <a:ext cx="749300" cy="1061745"/>
              <a:chOff x="9465923" y="2995199"/>
              <a:chExt cx="2726076" cy="3862799"/>
            </a:xfrm>
          </p:grpSpPr>
          <p:sp>
            <p:nvSpPr>
              <p:cNvPr id="13" name="Freeform 5"/>
              <p:cNvSpPr/>
              <p:nvPr userDrawn="1">
                <p:custDataLst>
                  <p:tags r:id="rId5"/>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sp>
            <p:nvSpPr>
              <p:cNvPr id="14" name="Freeform 6"/>
              <p:cNvSpPr/>
              <p:nvPr userDrawn="1">
                <p:custDataLst>
                  <p:tags r:id="rId6"/>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grpSp>
      </p:grpSp>
      <p:sp>
        <p:nvSpPr>
          <p:cNvPr id="2" name="标题 1"/>
          <p:cNvSpPr>
            <a:spLocks noGrp="1"/>
          </p:cNvSpPr>
          <p:nvPr>
            <p:ph type="title"/>
            <p:custDataLst>
              <p:tags r:id="rId7"/>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8" name="KSO_TEMPLATE" hidden="1"/>
          <p:cNvSpPr/>
          <p:nvPr>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a:off x="0" y="0"/>
            <a:ext cx="12164914" cy="6792110"/>
            <a:chOff x="0" y="0"/>
            <a:chExt cx="12164914" cy="6792110"/>
          </a:xfrm>
        </p:grpSpPr>
        <p:pic>
          <p:nvPicPr>
            <p:cNvPr id="13" name="图片 12"/>
            <p:cNvPicPr>
              <a:picLocks noChangeAspect="1"/>
            </p:cNvPicPr>
            <p:nvPr userDrawn="1">
              <p:custDataLst>
                <p:tags r:id="rId3"/>
              </p:custDataLst>
            </p:nvPr>
          </p:nvPicPr>
          <p:blipFill>
            <a:blip r:embed="rId4" cstate="email"/>
            <a:stretch>
              <a:fillRect/>
            </a:stretch>
          </p:blipFill>
          <p:spPr>
            <a:xfrm>
              <a:off x="10879323" y="5907555"/>
              <a:ext cx="1285591" cy="884555"/>
            </a:xfrm>
            <a:prstGeom prst="rect">
              <a:avLst/>
            </a:prstGeom>
          </p:spPr>
        </p:pic>
        <p:grpSp>
          <p:nvGrpSpPr>
            <p:cNvPr id="14" name="组合 13"/>
            <p:cNvGrpSpPr/>
            <p:nvPr userDrawn="1"/>
          </p:nvGrpSpPr>
          <p:grpSpPr>
            <a:xfrm rot="5400000" flipH="1">
              <a:off x="156223" y="-156223"/>
              <a:ext cx="749300" cy="1061745"/>
              <a:chOff x="9465923" y="2995199"/>
              <a:chExt cx="2726076" cy="3862799"/>
            </a:xfrm>
          </p:grpSpPr>
          <p:sp>
            <p:nvSpPr>
              <p:cNvPr id="15" name="Freeform 5"/>
              <p:cNvSpPr/>
              <p:nvPr userDrawn="1">
                <p:custDataLst>
                  <p:tags r:id="rId5"/>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sp>
            <p:nvSpPr>
              <p:cNvPr id="16" name="Freeform 6"/>
              <p:cNvSpPr/>
              <p:nvPr userDrawn="1">
                <p:custDataLst>
                  <p:tags r:id="rId6"/>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grpSp>
      </p:grpSp>
      <p:sp>
        <p:nvSpPr>
          <p:cNvPr id="2" name="标题 1"/>
          <p:cNvSpPr>
            <a:spLocks noGrp="1"/>
          </p:cNvSpPr>
          <p:nvPr>
            <p:ph type="title"/>
            <p:custDataLst>
              <p:tags r:id="rId7"/>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10" name="KSO_TEMPLATE" hidden="1"/>
          <p:cNvSpPr/>
          <p:nvPr>
            <p:custDataLst>
              <p:tags r:id="rId1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bg>
      <p:bgPr>
        <a:solidFill>
          <a:schemeClr val="bg2"/>
        </a:solidFill>
        <a:effectLst/>
      </p:bgPr>
    </p:bg>
    <p:spTree>
      <p:nvGrpSpPr>
        <p:cNvPr id="1" name=""/>
        <p:cNvGrpSpPr/>
        <p:nvPr/>
      </p:nvGrpSpPr>
      <p:grpSpPr>
        <a:xfrm>
          <a:off x="0" y="0"/>
          <a:ext cx="0" cy="0"/>
          <a:chOff x="0" y="0"/>
          <a:chExt cx="0" cy="0"/>
        </a:xfrm>
      </p:grpSpPr>
      <p:sp>
        <p:nvSpPr>
          <p:cNvPr id="15" name="Freeform 5"/>
          <p:cNvSpPr/>
          <p:nvPr>
            <p:custDataLst>
              <p:tags r:id="rId2"/>
            </p:custDataLst>
          </p:nvPr>
        </p:nvSpPr>
        <p:spPr bwMode="auto">
          <a:xfrm rot="16200000">
            <a:off x="-1009065" y="1009067"/>
            <a:ext cx="6857997" cy="4839864"/>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sp>
        <p:nvSpPr>
          <p:cNvPr id="16" name="Freeform 6"/>
          <p:cNvSpPr/>
          <p:nvPr>
            <p:custDataLst>
              <p:tags r:id="rId3"/>
            </p:custDataLst>
          </p:nvPr>
        </p:nvSpPr>
        <p:spPr bwMode="auto">
          <a:xfrm rot="16200000">
            <a:off x="-453012" y="453014"/>
            <a:ext cx="5714186" cy="4808159"/>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lstStyle/>
          <a:p>
            <a:endParaRPr lang="zh-CN" altLang="en-US" baseline="0" dirty="0">
              <a:solidFill>
                <a:schemeClr val="tx1">
                  <a:lumMod val="85000"/>
                  <a:lumOff val="15000"/>
                </a:schemeClr>
              </a:solidFill>
              <a:latin typeface="Arial" panose="020B0604020202020204" pitchFamily="34" charset="0"/>
            </a:endParaRPr>
          </a:p>
        </p:txBody>
      </p:sp>
      <p:sp>
        <p:nvSpPr>
          <p:cNvPr id="3" name="日期占位符 2"/>
          <p:cNvSpPr>
            <a:spLocks noGrp="1"/>
          </p:cNvSpPr>
          <p:nvPr>
            <p:ph type="dt" sz="half" idx="10"/>
            <p:custDataLst>
              <p:tags r:id="rId4"/>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6"/>
            </p:custDataLst>
          </p:nvPr>
        </p:nvSpPr>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6" name="KSO_TEMPLATE" hidden="1"/>
          <p:cNvSpPr/>
          <p:nvPr>
            <p:custDataLst>
              <p:tags r:id="rId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8"/>
            </p:custDataLst>
          </p:nvPr>
        </p:nvSpPr>
        <p:spPr/>
        <p:txBody>
          <a:bodyPr>
            <a:normAutofit/>
          </a:bodyPr>
          <a:lstStyle>
            <a:lvl1pPr>
              <a:defRPr baseline="0">
                <a:solidFill>
                  <a:schemeClr val="tx1">
                    <a:lumMod val="85000"/>
                    <a:lumOff val="15000"/>
                  </a:schemeClr>
                </a:solidFill>
                <a:latin typeface="Arial" panose="020B0604020202020204" pitchFamily="34" charset="0"/>
              </a:defRPr>
            </a:lvl1pPr>
          </a:lstStyle>
          <a:p>
            <a:r>
              <a:rPr lang="zh-CN" altLang="en-US"/>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5" name="KSO_TEMPLATE" hidden="1"/>
          <p:cNvSpPr/>
          <p:nvPr>
            <p:custDataLst>
              <p:tags r:id="rId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36" name="组合 35"/>
          <p:cNvGrpSpPr/>
          <p:nvPr>
            <p:custDataLst>
              <p:tags r:id="rId2"/>
            </p:custDataLst>
          </p:nvPr>
        </p:nvGrpSpPr>
        <p:grpSpPr>
          <a:xfrm>
            <a:off x="0" y="0"/>
            <a:ext cx="12164914" cy="6792110"/>
            <a:chOff x="0" y="0"/>
            <a:chExt cx="12164914" cy="6792110"/>
          </a:xfrm>
        </p:grpSpPr>
        <p:pic>
          <p:nvPicPr>
            <p:cNvPr id="37" name="图片 36"/>
            <p:cNvPicPr>
              <a:picLocks noChangeAspect="1"/>
            </p:cNvPicPr>
            <p:nvPr userDrawn="1">
              <p:custDataLst>
                <p:tags r:id="rId3"/>
              </p:custDataLst>
            </p:nvPr>
          </p:nvPicPr>
          <p:blipFill>
            <a:blip r:embed="rId4" cstate="email"/>
            <a:stretch>
              <a:fillRect/>
            </a:stretch>
          </p:blipFill>
          <p:spPr>
            <a:xfrm>
              <a:off x="10879323" y="5907555"/>
              <a:ext cx="1285591" cy="884555"/>
            </a:xfrm>
            <a:prstGeom prst="rect">
              <a:avLst/>
            </a:prstGeom>
          </p:spPr>
        </p:pic>
        <p:grpSp>
          <p:nvGrpSpPr>
            <p:cNvPr id="38" name="组合 37"/>
            <p:cNvGrpSpPr/>
            <p:nvPr userDrawn="1"/>
          </p:nvGrpSpPr>
          <p:grpSpPr>
            <a:xfrm rot="5400000" flipH="1">
              <a:off x="156223" y="-156223"/>
              <a:ext cx="749300" cy="1061745"/>
              <a:chOff x="9465923" y="2995199"/>
              <a:chExt cx="2726076" cy="3862799"/>
            </a:xfrm>
          </p:grpSpPr>
          <p:sp>
            <p:nvSpPr>
              <p:cNvPr id="39" name="Freeform 5"/>
              <p:cNvSpPr/>
              <p:nvPr userDrawn="1">
                <p:custDataLst>
                  <p:tags r:id="rId5"/>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sp>
            <p:nvSpPr>
              <p:cNvPr id="40" name="Freeform 6"/>
              <p:cNvSpPr/>
              <p:nvPr userDrawn="1">
                <p:custDataLst>
                  <p:tags r:id="rId6"/>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grpSp>
      </p:grpSp>
      <p:sp>
        <p:nvSpPr>
          <p:cNvPr id="2" name="标题 1"/>
          <p:cNvSpPr>
            <a:spLocks noGrp="1"/>
          </p:cNvSpPr>
          <p:nvPr>
            <p:ph type="title"/>
            <p:custDataLst>
              <p:tags r:id="rId7"/>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10"/>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2"/>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
        <p:nvSpPr>
          <p:cNvPr id="8" name="KSO_TEMPLATE" hidden="1"/>
          <p:cNvSpPr/>
          <p:nvPr>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grpSp>
        <p:nvGrpSpPr>
          <p:cNvPr id="49" name="组合 48"/>
          <p:cNvGrpSpPr/>
          <p:nvPr>
            <p:custDataLst>
              <p:tags r:id="rId2"/>
            </p:custDataLst>
          </p:nvPr>
        </p:nvGrpSpPr>
        <p:grpSpPr>
          <a:xfrm>
            <a:off x="0" y="1"/>
            <a:ext cx="12247696" cy="6610215"/>
            <a:chOff x="0" y="1"/>
            <a:chExt cx="12247696" cy="6610215"/>
          </a:xfrm>
        </p:grpSpPr>
        <p:sp>
          <p:nvSpPr>
            <p:cNvPr id="50" name="矩形 49"/>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a:solidFill>
                  <a:schemeClr val="tx1">
                    <a:lumMod val="85000"/>
                    <a:lumOff val="15000"/>
                  </a:schemeClr>
                </a:solidFill>
                <a:latin typeface="Arial" panose="020B0604020202020204" pitchFamily="34" charset="0"/>
                <a:ea typeface="微软雅黑" panose="020B0503020204020204" charset="-122"/>
              </a:endParaRPr>
            </a:p>
          </p:txBody>
        </p:sp>
        <p:pic>
          <p:nvPicPr>
            <p:cNvPr id="51" name="图片 50"/>
            <p:cNvPicPr>
              <a:picLocks noChangeAspect="1"/>
            </p:cNvPicPr>
            <p:nvPr userDrawn="1">
              <p:custDataLst>
                <p:tags r:id="rId4"/>
              </p:custDataLst>
            </p:nvPr>
          </p:nvPicPr>
          <p:blipFill>
            <a:blip r:embed="rId5" cstate="email"/>
            <a:stretch>
              <a:fillRect/>
            </a:stretch>
          </p:blipFill>
          <p:spPr>
            <a:xfrm>
              <a:off x="10962105" y="5725661"/>
              <a:ext cx="1285591" cy="884555"/>
            </a:xfrm>
            <a:prstGeom prst="rect">
              <a:avLst/>
            </a:prstGeom>
          </p:spPr>
        </p:pic>
        <p:grpSp>
          <p:nvGrpSpPr>
            <p:cNvPr id="52" name="组合 51"/>
            <p:cNvGrpSpPr/>
            <p:nvPr userDrawn="1"/>
          </p:nvGrpSpPr>
          <p:grpSpPr>
            <a:xfrm rot="5400000" flipH="1">
              <a:off x="260111" y="-260110"/>
              <a:ext cx="1247586" cy="1767807"/>
              <a:chOff x="9465923" y="2995199"/>
              <a:chExt cx="2726076" cy="3862799"/>
            </a:xfrm>
          </p:grpSpPr>
          <p:sp>
            <p:nvSpPr>
              <p:cNvPr id="53" name="Freeform 5"/>
              <p:cNvSpPr/>
              <p:nvPr userDrawn="1">
                <p:custDataLst>
                  <p:tags r:id="rId6"/>
                </p:custDataLst>
              </p:nvPr>
            </p:nvSpPr>
            <p:spPr bwMode="auto">
              <a:xfrm rot="5400000">
                <a:off x="8897561" y="3563561"/>
                <a:ext cx="3862799" cy="2726076"/>
              </a:xfrm>
              <a:custGeom>
                <a:avLst/>
                <a:gdLst>
                  <a:gd name="T0" fmla="*/ 730 w 4318"/>
                  <a:gd name="T1" fmla="*/ 1015 h 3051"/>
                  <a:gd name="T2" fmla="*/ 1736 w 4318"/>
                  <a:gd name="T3" fmla="*/ 1623 h 3051"/>
                  <a:gd name="T4" fmla="*/ 2905 w 4318"/>
                  <a:gd name="T5" fmla="*/ 2071 h 3051"/>
                  <a:gd name="T6" fmla="*/ 4020 w 4318"/>
                  <a:gd name="T7" fmla="*/ 2923 h 3051"/>
                  <a:gd name="T8" fmla="*/ 4318 w 4318"/>
                  <a:gd name="T9" fmla="*/ 3051 h 3051"/>
                  <a:gd name="T10" fmla="*/ 4318 w 4318"/>
                  <a:gd name="T11" fmla="*/ 0 h 3051"/>
                  <a:gd name="T12" fmla="*/ 0 w 4318"/>
                  <a:gd name="T13" fmla="*/ 0 h 3051"/>
                  <a:gd name="T14" fmla="*/ 730 w 4318"/>
                  <a:gd name="T15" fmla="*/ 1015 h 30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18" h="3051">
                    <a:moveTo>
                      <a:pt x="730" y="1015"/>
                    </a:moveTo>
                    <a:cubicBezTo>
                      <a:pt x="796" y="1632"/>
                      <a:pt x="1247" y="1628"/>
                      <a:pt x="1736" y="1623"/>
                    </a:cubicBezTo>
                    <a:cubicBezTo>
                      <a:pt x="2179" y="1619"/>
                      <a:pt x="2653" y="1615"/>
                      <a:pt x="2905" y="2071"/>
                    </a:cubicBezTo>
                    <a:cubicBezTo>
                      <a:pt x="3434" y="3031"/>
                      <a:pt x="3490" y="2455"/>
                      <a:pt x="4020" y="2923"/>
                    </a:cubicBezTo>
                    <a:cubicBezTo>
                      <a:pt x="4096" y="2991"/>
                      <a:pt x="4199" y="3031"/>
                      <a:pt x="4318" y="3051"/>
                    </a:cubicBezTo>
                    <a:cubicBezTo>
                      <a:pt x="4318" y="0"/>
                      <a:pt x="4318" y="0"/>
                      <a:pt x="4318" y="0"/>
                    </a:cubicBezTo>
                    <a:cubicBezTo>
                      <a:pt x="0" y="0"/>
                      <a:pt x="0" y="0"/>
                      <a:pt x="0" y="0"/>
                    </a:cubicBezTo>
                    <a:cubicBezTo>
                      <a:pt x="359" y="210"/>
                      <a:pt x="679" y="531"/>
                      <a:pt x="730" y="1015"/>
                    </a:cubicBezTo>
                  </a:path>
                </a:pathLst>
              </a:custGeom>
              <a:solidFill>
                <a:schemeClr val="tx2"/>
              </a:solidFill>
              <a:ln>
                <a:noFill/>
              </a:ln>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sp>
            <p:nvSpPr>
              <p:cNvPr id="54" name="Freeform 6"/>
              <p:cNvSpPr/>
              <p:nvPr userDrawn="1">
                <p:custDataLst>
                  <p:tags r:id="rId7"/>
                </p:custDataLst>
              </p:nvPr>
            </p:nvSpPr>
            <p:spPr bwMode="auto">
              <a:xfrm rot="5400000">
                <a:off x="9228618" y="3894618"/>
                <a:ext cx="3218542" cy="2708218"/>
              </a:xfrm>
              <a:custGeom>
                <a:avLst/>
                <a:gdLst>
                  <a:gd name="T0" fmla="*/ 609 w 3598"/>
                  <a:gd name="T1" fmla="*/ 895 h 3031"/>
                  <a:gd name="T2" fmla="*/ 1447 w 3598"/>
                  <a:gd name="T3" fmla="*/ 1432 h 3031"/>
                  <a:gd name="T4" fmla="*/ 2420 w 3598"/>
                  <a:gd name="T5" fmla="*/ 1827 h 3031"/>
                  <a:gd name="T6" fmla="*/ 3598 w 3598"/>
                  <a:gd name="T7" fmla="*/ 3031 h 3031"/>
                  <a:gd name="T8" fmla="*/ 3598 w 3598"/>
                  <a:gd name="T9" fmla="*/ 0 h 3031"/>
                  <a:gd name="T10" fmla="*/ 0 w 3598"/>
                  <a:gd name="T11" fmla="*/ 0 h 3031"/>
                  <a:gd name="T12" fmla="*/ 609 w 3598"/>
                  <a:gd name="T13" fmla="*/ 895 h 3031"/>
                </a:gdLst>
                <a:ahLst/>
                <a:cxnLst>
                  <a:cxn ang="0">
                    <a:pos x="T0" y="T1"/>
                  </a:cxn>
                  <a:cxn ang="0">
                    <a:pos x="T2" y="T3"/>
                  </a:cxn>
                  <a:cxn ang="0">
                    <a:pos x="T4" y="T5"/>
                  </a:cxn>
                  <a:cxn ang="0">
                    <a:pos x="T6" y="T7"/>
                  </a:cxn>
                  <a:cxn ang="0">
                    <a:pos x="T8" y="T9"/>
                  </a:cxn>
                  <a:cxn ang="0">
                    <a:pos x="T10" y="T11"/>
                  </a:cxn>
                  <a:cxn ang="0">
                    <a:pos x="T12" y="T13"/>
                  </a:cxn>
                </a:cxnLst>
                <a:rect l="0" t="0" r="r" b="b"/>
                <a:pathLst>
                  <a:path w="3598" h="3031">
                    <a:moveTo>
                      <a:pt x="609" y="895"/>
                    </a:moveTo>
                    <a:cubicBezTo>
                      <a:pt x="664" y="1440"/>
                      <a:pt x="1039" y="1436"/>
                      <a:pt x="1447" y="1432"/>
                    </a:cubicBezTo>
                    <a:cubicBezTo>
                      <a:pt x="1815" y="1428"/>
                      <a:pt x="2211" y="1424"/>
                      <a:pt x="2420" y="1827"/>
                    </a:cubicBezTo>
                    <a:cubicBezTo>
                      <a:pt x="2743" y="2445"/>
                      <a:pt x="3288" y="2851"/>
                      <a:pt x="3598" y="3031"/>
                    </a:cubicBezTo>
                    <a:cubicBezTo>
                      <a:pt x="3598" y="0"/>
                      <a:pt x="3598" y="0"/>
                      <a:pt x="3598" y="0"/>
                    </a:cubicBezTo>
                    <a:cubicBezTo>
                      <a:pt x="0" y="0"/>
                      <a:pt x="0" y="0"/>
                      <a:pt x="0" y="0"/>
                    </a:cubicBezTo>
                    <a:cubicBezTo>
                      <a:pt x="299" y="185"/>
                      <a:pt x="566" y="469"/>
                      <a:pt x="609" y="895"/>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solidFill>
                    <a:schemeClr val="tx1">
                      <a:lumMod val="85000"/>
                      <a:lumOff val="15000"/>
                    </a:schemeClr>
                  </a:solidFill>
                  <a:latin typeface="Arial" panose="020B0604020202020204" pitchFamily="34" charset="0"/>
                </a:endParaRPr>
              </a:p>
            </p:txBody>
          </p:sp>
        </p:grpSp>
      </p:grpSp>
      <p:sp>
        <p:nvSpPr>
          <p:cNvPr id="2" name="竖排标题 1"/>
          <p:cNvSpPr>
            <a:spLocks noGrp="1"/>
          </p:cNvSpPr>
          <p:nvPr>
            <p:ph type="title" orient="vert"/>
            <p:custDataLst>
              <p:tags r:id="rId8"/>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KSO_TEMPLATE" hidden="1"/>
          <p:cNvSpPr/>
          <p:nvPr>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6" Type="http://schemas.openxmlformats.org/officeDocument/2006/relationships/theme" Target="../theme/theme1.xml"/><Relationship Id="rId25" Type="http://schemas.openxmlformats.org/officeDocument/2006/relationships/tags" Target="../tags/tag187.xml"/><Relationship Id="rId24" Type="http://schemas.openxmlformats.org/officeDocument/2006/relationships/tags" Target="../tags/tag186.xml"/><Relationship Id="rId23" Type="http://schemas.openxmlformats.org/officeDocument/2006/relationships/tags" Target="../tags/tag185.xml"/><Relationship Id="rId22" Type="http://schemas.openxmlformats.org/officeDocument/2006/relationships/tags" Target="../tags/tag184.xml"/><Relationship Id="rId21" Type="http://schemas.openxmlformats.org/officeDocument/2006/relationships/tags" Target="../tags/tag183.xml"/><Relationship Id="rId20" Type="http://schemas.openxmlformats.org/officeDocument/2006/relationships/tags" Target="../tags/tag182.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baseline="0">
                <a:solidFill>
                  <a:schemeClr val="tx1">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baseline="0">
                <a:solidFill>
                  <a:schemeClr val="tx1">
                    <a:lumMod val="85000"/>
                    <a:lumOff val="1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baseline="0">
                <a:solidFill>
                  <a:schemeClr val="tx1">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hemeOverride" Target="../theme/themeOverride1.xml"/><Relationship Id="rId3" Type="http://schemas.openxmlformats.org/officeDocument/2006/relationships/audio" Target="../media/audio1.wav"/><Relationship Id="rId2" Type="http://schemas.openxmlformats.org/officeDocument/2006/relationships/tags" Target="../tags/tag189.xml"/><Relationship Id="rId1" Type="http://schemas.openxmlformats.org/officeDocument/2006/relationships/tags" Target="../tags/tag188.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3.xml"/><Relationship Id="rId5" Type="http://schemas.openxmlformats.org/officeDocument/2006/relationships/themeOverride" Target="../theme/themeOverride2.xml"/><Relationship Id="rId4" Type="http://schemas.openxmlformats.org/officeDocument/2006/relationships/tags" Target="../tags/tag193.xml"/><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tags" Target="../tags/tag190.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hemeOverride" Target="../theme/themeOverride3.xml"/><Relationship Id="rId5" Type="http://schemas.openxmlformats.org/officeDocument/2006/relationships/tags" Target="../tags/tag197.xml"/><Relationship Id="rId4" Type="http://schemas.openxmlformats.org/officeDocument/2006/relationships/tags" Target="../tags/tag196.xml"/><Relationship Id="rId3" Type="http://schemas.openxmlformats.org/officeDocument/2006/relationships/image" Target="../media/image3.jpeg"/><Relationship Id="rId2" Type="http://schemas.openxmlformats.org/officeDocument/2006/relationships/tags" Target="../tags/tag195.xml"/><Relationship Id="rId1" Type="http://schemas.openxmlformats.org/officeDocument/2006/relationships/tags" Target="../tags/tag194.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6.xml"/><Relationship Id="rId7" Type="http://schemas.openxmlformats.org/officeDocument/2006/relationships/themeOverride" Target="../theme/themeOverride4.xml"/><Relationship Id="rId6" Type="http://schemas.openxmlformats.org/officeDocument/2006/relationships/tags" Target="../tags/tag202.xml"/><Relationship Id="rId5" Type="http://schemas.openxmlformats.org/officeDocument/2006/relationships/tags" Target="../tags/tag201.xml"/><Relationship Id="rId4" Type="http://schemas.openxmlformats.org/officeDocument/2006/relationships/tags" Target="../tags/tag200.xml"/><Relationship Id="rId3" Type="http://schemas.openxmlformats.org/officeDocument/2006/relationships/image" Target="../media/image4.jpeg"/><Relationship Id="rId2" Type="http://schemas.openxmlformats.org/officeDocument/2006/relationships/tags" Target="../tags/tag199.xml"/><Relationship Id="rId1" Type="http://schemas.openxmlformats.org/officeDocument/2006/relationships/tags" Target="../tags/tag198.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themeOverride" Target="../theme/themeOverride5.xml"/><Relationship Id="rId4" Type="http://schemas.openxmlformats.org/officeDocument/2006/relationships/tags" Target="../tags/tag206.xml"/><Relationship Id="rId3" Type="http://schemas.openxmlformats.org/officeDocument/2006/relationships/tags" Target="../tags/tag205.xml"/><Relationship Id="rId2" Type="http://schemas.openxmlformats.org/officeDocument/2006/relationships/tags" Target="../tags/tag204.xml"/><Relationship Id="rId1" Type="http://schemas.openxmlformats.org/officeDocument/2006/relationships/tags" Target="../tags/tag20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469265" y="2556510"/>
            <a:ext cx="6002020" cy="2181860"/>
          </a:xfrm>
        </p:spPr>
        <p:txBody>
          <a:bodyPr>
            <a:noAutofit/>
          </a:bodyPr>
          <a:lstStyle/>
          <a:p>
            <a:pPr algn="l"/>
            <a:r>
              <a:rPr lang="zh-CN" altLang="en-US" sz="3600" dirty="0"/>
              <a:t>五台山风景名胜区关于推进城镇安全发展的实施方案</a:t>
            </a:r>
            <a:endParaRPr lang="zh-CN" altLang="en-US" sz="3600" dirty="0"/>
          </a:p>
        </p:txBody>
      </p:sp>
      <p:sp>
        <p:nvSpPr>
          <p:cNvPr id="2" name="文本框 1"/>
          <p:cNvSpPr txBox="1"/>
          <p:nvPr/>
        </p:nvSpPr>
        <p:spPr>
          <a:xfrm>
            <a:off x="1016635" y="1824990"/>
            <a:ext cx="3552190" cy="922020"/>
          </a:xfrm>
          <a:prstGeom prst="rect">
            <a:avLst/>
          </a:prstGeom>
          <a:noFill/>
        </p:spPr>
        <p:txBody>
          <a:bodyPr wrap="square" rtlCol="0">
            <a:spAutoFit/>
          </a:bodyPr>
          <a:p>
            <a:r>
              <a:rPr lang="zh-CN" altLang="en-US" sz="5400" spc="250" dirty="0">
                <a:solidFill>
                  <a:srgbClr val="F1B400"/>
                </a:solidFill>
                <a:uFillTx/>
                <a:latin typeface="方正粗圆_GBK" panose="03000509000000000000" charset="-122"/>
                <a:ea typeface="方正粗圆_GBK" panose="03000509000000000000" charset="-122"/>
                <a:sym typeface="+mn-ea"/>
              </a:rPr>
              <a:t>政策解读</a:t>
            </a:r>
            <a:endParaRPr lang="zh-CN" altLang="en-US" sz="5400" spc="250" dirty="0">
              <a:solidFill>
                <a:srgbClr val="F1B400"/>
              </a:solidFill>
              <a:uFillTx/>
              <a:latin typeface="方正粗圆_GBK" panose="03000509000000000000" charset="-122"/>
              <a:ea typeface="方正粗圆_GBK" panose="03000509000000000000" charset="-122"/>
              <a:sym typeface="+mn-ea"/>
            </a:endParaRPr>
          </a:p>
        </p:txBody>
      </p:sp>
    </p:spTree>
    <p:custDataLst>
      <p:tags r:id="rId2"/>
    </p:custDataLst>
  </p:cSld>
  <p:clrMapOvr>
    <a:masterClrMapping/>
  </p:clrMapOvr>
  <p:transition>
    <p:wipe/>
    <p:sndAc>
      <p:stSnd>
        <p:snd r:embed="rId3"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2276741" y="414020"/>
            <a:ext cx="5114252" cy="966198"/>
          </a:xfrm>
        </p:spPr>
        <p:txBody>
          <a:bodyPr>
            <a:normAutofit/>
          </a:bodyPr>
          <a:lstStyle/>
          <a:p>
            <a:r>
              <a:rPr lang="zh-CN" altLang="en-US" dirty="0"/>
              <a:t>背景及意义</a:t>
            </a:r>
            <a:endParaRPr lang="zh-CN" altLang="en-US" dirty="0"/>
          </a:p>
        </p:txBody>
      </p:sp>
      <p:sp>
        <p:nvSpPr>
          <p:cNvPr id="6" name="文本占位符 5"/>
          <p:cNvSpPr>
            <a:spLocks noGrp="1"/>
          </p:cNvSpPr>
          <p:nvPr>
            <p:ph type="body" idx="1"/>
            <p:custDataLst>
              <p:tags r:id="rId2"/>
            </p:custDataLst>
          </p:nvPr>
        </p:nvSpPr>
        <p:spPr>
          <a:xfrm>
            <a:off x="742950" y="1511300"/>
            <a:ext cx="5295265" cy="4881880"/>
          </a:xfrm>
        </p:spPr>
        <p:txBody>
          <a:bodyPr>
            <a:normAutofit fontScale="25000"/>
          </a:bodyPr>
          <a:lstStyle/>
          <a:p>
            <a:pPr lvl="0">
              <a:lnSpc>
                <a:spcPts val="2560"/>
              </a:lnSpc>
            </a:pPr>
            <a:r>
              <a:rPr lang="en-US" altLang="zh-CN" sz="1555" dirty="0"/>
              <a:t>     </a:t>
            </a:r>
            <a:r>
              <a:rPr lang="en-US" altLang="zh-CN" sz="1800" dirty="0"/>
              <a:t>      </a:t>
            </a:r>
            <a:r>
              <a:rPr lang="zh-CN" altLang="en-US" sz="5600" dirty="0">
                <a:solidFill>
                  <a:schemeClr val="tx1">
                    <a:lumMod val="85000"/>
                    <a:lumOff val="15000"/>
                  </a:schemeClr>
                </a:solidFill>
                <a:uFillTx/>
              </a:rPr>
              <a:t>为扎实推进景区城镇安全发展，根据中共中央办公厅、国务院办公厅《关于推进城市安全发展的意见》和中共山西省委办公厅、山西省人民政府办公厅《关于推进城市安全发展的实施意见》以及中共忻州市委办公室、忻州市人民政府办公室《关于推进城市安全发展的实施方案》精神，结合景区实际，制定本实施方案。</a:t>
            </a:r>
            <a:endParaRPr lang="zh-CN" altLang="en-US" sz="5600" dirty="0">
              <a:solidFill>
                <a:schemeClr val="tx1">
                  <a:lumMod val="85000"/>
                  <a:lumOff val="15000"/>
                </a:schemeClr>
              </a:solidFill>
              <a:uFillTx/>
            </a:endParaRPr>
          </a:p>
          <a:p>
            <a:pPr lvl="0">
              <a:lnSpc>
                <a:spcPts val="2560"/>
              </a:lnSpc>
            </a:pPr>
            <a:r>
              <a:rPr lang="zh-CN" altLang="en-US" sz="5600" dirty="0">
                <a:solidFill>
                  <a:schemeClr val="tx1">
                    <a:lumMod val="85000"/>
                    <a:lumOff val="15000"/>
                  </a:schemeClr>
                </a:solidFill>
                <a:uFillTx/>
              </a:rPr>
              <a:t>      坚持以习近平新时代中国特色社会主义思想为指导，全面贯彻党的十九大和十九届历次全会精神，深入学习贯彻习近平总书记视察山西重要讲话重要指示精神，牢固树立安全发展理念，坚持以安全生产“543”工作机制为核心，以规划标准为引领，以风险防控为基础，以设施建设为保障，以责任落实为主线，以安全宣传为支撑，打造共建共治共享的城镇安全社会治理格局，有效防范化解城镇安全风险，全面提高景区安全保障水平，为人民群众营造安居乐业、幸福安康的生产生活环境。</a:t>
            </a:r>
            <a:endParaRPr lang="zh-CN" altLang="en-US" sz="5600" dirty="0">
              <a:solidFill>
                <a:schemeClr val="tx1">
                  <a:lumMod val="85000"/>
                  <a:lumOff val="15000"/>
                </a:schemeClr>
              </a:solidFill>
              <a:uFillTx/>
            </a:endParaRPr>
          </a:p>
        </p:txBody>
      </p:sp>
      <p:sp>
        <p:nvSpPr>
          <p:cNvPr id="2" name="文本框 1"/>
          <p:cNvSpPr txBox="1"/>
          <p:nvPr>
            <p:custDataLst>
              <p:tags r:id="rId3"/>
            </p:custDataLst>
          </p:nvPr>
        </p:nvSpPr>
        <p:spPr>
          <a:xfrm>
            <a:off x="396875" y="189349"/>
            <a:ext cx="1879600" cy="1588532"/>
          </a:xfrm>
          <a:prstGeom prst="rect">
            <a:avLst/>
          </a:prstGeom>
          <a:noFill/>
        </p:spPr>
        <p:txBody>
          <a:bodyPr wrap="square" lIns="90000" tIns="46800" rIns="90000" bIns="46800" rtlCol="0" anchor="ctr" anchorCtr="0">
            <a:normAutofit/>
          </a:bodyPr>
          <a:lstStyle/>
          <a:p>
            <a:pPr algn="ctr"/>
            <a:r>
              <a:rPr lang="en-US" altLang="zh-CN" sz="8800" dirty="0">
                <a:latin typeface="Arial" panose="020B0604020202020204" pitchFamily="34" charset="0"/>
                <a:ea typeface="微软雅黑" panose="020B0503020204020204" charset="-122"/>
              </a:rPr>
              <a:t>01</a:t>
            </a:r>
            <a:endParaRPr lang="en-US" altLang="zh-CN" sz="8800" dirty="0">
              <a:latin typeface="Arial" panose="020B0604020202020204" pitchFamily="34" charset="0"/>
              <a:ea typeface="微软雅黑" panose="020B0503020204020204" charset="-122"/>
            </a:endParaRPr>
          </a:p>
        </p:txBody>
      </p:sp>
    </p:spTree>
    <p:custDataLst>
      <p:tags r:id="rId4"/>
    </p:custData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3"/>
            <p:custDataLst>
              <p:tags r:id="rId1"/>
            </p:custDataLst>
          </p:nvPr>
        </p:nvSpPr>
        <p:spPr>
          <a:xfrm>
            <a:off x="586740" y="1518285"/>
            <a:ext cx="3956685" cy="4993640"/>
          </a:xfrm>
        </p:spPr>
        <p:txBody>
          <a:bodyPr>
            <a:normAutofit fontScale="60000"/>
          </a:bodyPr>
          <a:lstStyle/>
          <a:p>
            <a:pPr marL="0" indent="0">
              <a:buNone/>
            </a:pPr>
            <a:r>
              <a:rPr dirty="0"/>
              <a:t>——坚持生命至上、安全第一。牢固树立以人民为中心的发展思想，始终坚守发展决不能以牺牲安全为代价这条不可逾越的红线，严格落实地方各级党委和政府的领导责任、部门监管责任、企业主体责任，加强社会监督，强化城镇安全生产防范措施落实，为人民群众提供更有保障、更可持续的安全感。</a:t>
            </a:r>
            <a:endParaRPr dirty="0"/>
          </a:p>
          <a:p>
            <a:pPr marL="0" indent="0">
              <a:buNone/>
            </a:pPr>
            <a:r>
              <a:rPr dirty="0"/>
              <a:t>——坚持立足长效、依法治理。落实安全生产、职业健康法律法规和标准体系，增强安全生产法治意识，健全安全监管机制，规范执法行为，严格执法措施，全面提升城镇安全生产法治化水平，加快建立城镇安全治理长效机制。</a:t>
            </a:r>
            <a:endParaRPr dirty="0"/>
          </a:p>
          <a:p>
            <a:pPr marL="0" indent="0">
              <a:buNone/>
            </a:pPr>
            <a:r>
              <a:rPr dirty="0"/>
              <a:t>——坚持系统建设、过程管控。健全公共安全体系，加强城镇规划、设计、建设、运行等各个环节的安全管理，充分运用科技和信息化手段，加快推进安全风险管控、隐患排查治理体系和机制建设，强化系统性安全防范制度措施落实，严密防范各类事故发生。</a:t>
            </a:r>
            <a:endParaRPr dirty="0"/>
          </a:p>
          <a:p>
            <a:pPr marL="0" indent="0">
              <a:buNone/>
            </a:pPr>
            <a:r>
              <a:rPr dirty="0"/>
              <a:t>——坚持统筹推动、综合施策。充分调动社会各方面的积极性，优化配置城镇管理资源，加强安全生产综合治理，切实将城镇安全发展建立在人民群众安全意识不断增强、从业人员安全技能素质显著提高、生产经营单位和区域安全保障水平持续改进的基础上，有效解决影响城镇安全的突出矛盾和问题。</a:t>
            </a:r>
            <a:endParaRPr dirty="0"/>
          </a:p>
        </p:txBody>
      </p:sp>
      <p:pic>
        <p:nvPicPr>
          <p:cNvPr id="9" name="内容占位符 8" descr="D:\Users\Desktop\blur-business-chicago-2555560.jpgblur-business-chicago-2555560"/>
          <p:cNvPicPr>
            <a:picLocks noGrp="1" noChangeAspect="1"/>
          </p:cNvPicPr>
          <p:nvPr>
            <p:ph sz="quarter" idx="14"/>
            <p:custDataLst>
              <p:tags r:id="rId2"/>
            </p:custDataLst>
          </p:nvPr>
        </p:nvPicPr>
        <p:blipFill>
          <a:blip r:embed="rId3"/>
          <a:srcRect l="-147"/>
          <a:stretch>
            <a:fillRect/>
          </a:stretch>
        </p:blipFill>
        <p:spPr>
          <a:xfrm>
            <a:off x="5100638" y="773220"/>
            <a:ext cx="6480175" cy="5081373"/>
          </a:xfrm>
        </p:spPr>
      </p:pic>
      <p:sp>
        <p:nvSpPr>
          <p:cNvPr id="2" name="文本框 1"/>
          <p:cNvSpPr txBox="1"/>
          <p:nvPr>
            <p:custDataLst>
              <p:tags r:id="rId4"/>
            </p:custDataLst>
          </p:nvPr>
        </p:nvSpPr>
        <p:spPr>
          <a:xfrm>
            <a:off x="297180" y="137160"/>
            <a:ext cx="4246245" cy="1588770"/>
          </a:xfrm>
          <a:prstGeom prst="rect">
            <a:avLst/>
          </a:prstGeom>
          <a:noFill/>
        </p:spPr>
        <p:txBody>
          <a:bodyPr wrap="square" lIns="90000" tIns="46800" rIns="90000" bIns="46800" rtlCol="0" anchor="ctr" anchorCtr="0">
            <a:normAutofit fontScale="60000"/>
          </a:bodyPr>
          <a:p>
            <a:pPr algn="ctr"/>
            <a:r>
              <a:rPr lang="en-US" altLang="zh-CN" sz="8800" dirty="0">
                <a:solidFill>
                  <a:schemeClr val="bg1"/>
                </a:solidFill>
                <a:latin typeface="Arial" panose="020B0604020202020204" pitchFamily="34" charset="0"/>
                <a:ea typeface="微软雅黑" panose="020B0503020204020204" charset="-122"/>
              </a:rPr>
              <a:t>02  </a:t>
            </a:r>
            <a:r>
              <a:rPr lang="zh-CN" altLang="en-US" sz="8800" dirty="0">
                <a:solidFill>
                  <a:schemeClr val="bg1"/>
                </a:solidFill>
                <a:latin typeface="Arial" panose="020B0604020202020204" pitchFamily="34" charset="0"/>
                <a:ea typeface="微软雅黑" panose="020B0503020204020204" charset="-122"/>
              </a:rPr>
              <a:t>基本原则</a:t>
            </a:r>
            <a:endParaRPr lang="zh-CN" altLang="en-US" sz="8800" dirty="0">
              <a:solidFill>
                <a:schemeClr val="bg1"/>
              </a:solidFill>
              <a:latin typeface="Arial" panose="020B0604020202020204" pitchFamily="34" charset="0"/>
              <a:ea typeface="微软雅黑" panose="020B0503020204020204" charset="-122"/>
            </a:endParaRPr>
          </a:p>
        </p:txBody>
      </p:sp>
    </p:spTree>
    <p:custDataLst>
      <p:tags r:id="rId5"/>
    </p:custDataLst>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2800350" y="506095"/>
            <a:ext cx="6587490" cy="1089025"/>
          </a:xfrm>
        </p:spPr>
        <p:txBody>
          <a:bodyPr>
            <a:normAutofit/>
          </a:bodyPr>
          <a:lstStyle/>
          <a:p>
            <a:pPr algn="l"/>
            <a:r>
              <a:rPr lang="zh-CN" altLang="zh-CN" sz="4000" dirty="0"/>
              <a:t>工作目标</a:t>
            </a:r>
            <a:endParaRPr lang="zh-CN" altLang="zh-CN" sz="4000" dirty="0"/>
          </a:p>
        </p:txBody>
      </p:sp>
      <p:pic>
        <p:nvPicPr>
          <p:cNvPr id="8" name="内容占位符 7" descr="D:\Users\Desktop\chain-close-up-glass-1036857(1).jpgchain-close-up-glass-1036857(1)"/>
          <p:cNvPicPr>
            <a:picLocks noGrp="1" noChangeAspect="1"/>
          </p:cNvPicPr>
          <p:nvPr>
            <p:ph sz="quarter" idx="13"/>
            <p:custDataLst>
              <p:tags r:id="rId2"/>
            </p:custDataLst>
          </p:nvPr>
        </p:nvPicPr>
        <p:blipFill>
          <a:blip r:embed="rId3" cstate="email"/>
          <a:srcRect l="-87"/>
          <a:stretch>
            <a:fillRect/>
          </a:stretch>
        </p:blipFill>
        <p:spPr>
          <a:xfrm>
            <a:off x="605155" y="1682115"/>
            <a:ext cx="10772140" cy="2755900"/>
          </a:xfrm>
        </p:spPr>
      </p:pic>
      <p:sp>
        <p:nvSpPr>
          <p:cNvPr id="7" name="文本占位符 6"/>
          <p:cNvSpPr>
            <a:spLocks noGrp="1"/>
          </p:cNvSpPr>
          <p:nvPr>
            <p:ph type="body" sz="quarter" idx="14"/>
            <p:custDataLst>
              <p:tags r:id="rId4"/>
            </p:custDataLst>
          </p:nvPr>
        </p:nvSpPr>
        <p:spPr>
          <a:xfrm>
            <a:off x="593725" y="5201920"/>
            <a:ext cx="11001375" cy="1656080"/>
          </a:xfrm>
        </p:spPr>
        <p:txBody>
          <a:bodyPr>
            <a:normAutofit lnSpcReduction="20000"/>
          </a:bodyPr>
          <a:lstStyle/>
          <a:p>
            <a:pPr marL="0" indent="0">
              <a:buNone/>
            </a:pPr>
            <a:r>
              <a:rPr lang="en-US" altLang="zh-CN" dirty="0"/>
              <a:t>      </a:t>
            </a:r>
            <a:r>
              <a:rPr lang="zh-CN" altLang="en-US" dirty="0"/>
              <a:t>到2023年，景区城镇安全发展取得明显成效，争创省市级安全发展示范城镇；到2025年，景区城镇安全发展取得明显进展，争创国家安全发展示范城镇；到2035年，景区城镇安全发展体系更加完善，安全文明程度显著提升，城镇安全保障体系基本形成，建成与基本实现社会主义现代化相适应的安全发展城镇。持续推进形成系统性、现代化的城镇安全保障体系，加快建成以中心城区为基础，带动周边、辐射景区、惠及民生的安全发展型城镇，为全方位推动太忻一体化经济区建设和景区高质量发展提供坚实的安全保障。</a:t>
            </a:r>
            <a:endParaRPr lang="zh-CN" altLang="en-US" dirty="0"/>
          </a:p>
        </p:txBody>
      </p:sp>
      <p:sp>
        <p:nvSpPr>
          <p:cNvPr id="2" name="文本框 1"/>
          <p:cNvSpPr txBox="1"/>
          <p:nvPr>
            <p:custDataLst>
              <p:tags r:id="rId5"/>
            </p:custDataLst>
          </p:nvPr>
        </p:nvSpPr>
        <p:spPr>
          <a:xfrm>
            <a:off x="605155" y="256024"/>
            <a:ext cx="1879600" cy="1588532"/>
          </a:xfrm>
          <a:prstGeom prst="rect">
            <a:avLst/>
          </a:prstGeom>
          <a:noFill/>
        </p:spPr>
        <p:txBody>
          <a:bodyPr wrap="square" lIns="90000" tIns="46800" rIns="90000" bIns="46800" rtlCol="0" anchor="ctr" anchorCtr="0">
            <a:normAutofit/>
          </a:bodyPr>
          <a:p>
            <a:pPr algn="ctr"/>
            <a:r>
              <a:rPr lang="en-US" altLang="zh-CN" sz="8800" dirty="0">
                <a:latin typeface="Arial" panose="020B0604020202020204" pitchFamily="34" charset="0"/>
                <a:ea typeface="微软雅黑" panose="020B0503020204020204" charset="-122"/>
              </a:rPr>
              <a:t>03</a:t>
            </a:r>
            <a:endParaRPr lang="en-US" altLang="zh-CN" sz="8800" dirty="0">
              <a:latin typeface="Arial" panose="020B0604020202020204" pitchFamily="34" charset="0"/>
              <a:ea typeface="微软雅黑" panose="020B0503020204020204" charset="-122"/>
            </a:endParaRPr>
          </a:p>
        </p:txBody>
      </p:sp>
    </p:spTree>
    <p:custDataLst>
      <p:tags r:id="rId6"/>
    </p:custDataLst>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custDataLst>
              <p:tags r:id="rId1"/>
            </p:custDataLst>
          </p:nvPr>
        </p:nvSpPr>
        <p:spPr>
          <a:xfrm>
            <a:off x="4131945" y="1180465"/>
            <a:ext cx="3361055" cy="1101725"/>
          </a:xfrm>
        </p:spPr>
        <p:txBody>
          <a:bodyPr/>
          <a:lstStyle/>
          <a:p>
            <a:pPr algn="l"/>
            <a:r>
              <a:rPr lang="zh-CN" altLang="zh-CN" sz="4000" dirty="0"/>
              <a:t>工作要求</a:t>
            </a:r>
            <a:endParaRPr lang="zh-CN" altLang="zh-CN" sz="4000" dirty="0"/>
          </a:p>
        </p:txBody>
      </p:sp>
      <p:sp>
        <p:nvSpPr>
          <p:cNvPr id="8" name="文本占位符 7"/>
          <p:cNvSpPr>
            <a:spLocks noGrp="1"/>
          </p:cNvSpPr>
          <p:nvPr>
            <p:ph type="body" sz="quarter" idx="13"/>
            <p:custDataLst>
              <p:tags r:id="rId2"/>
            </p:custDataLst>
          </p:nvPr>
        </p:nvSpPr>
        <p:spPr>
          <a:xfrm>
            <a:off x="819150" y="2514600"/>
            <a:ext cx="10236835" cy="3298825"/>
          </a:xfrm>
        </p:spPr>
        <p:txBody>
          <a:bodyPr>
            <a:normAutofit lnSpcReduction="10000"/>
          </a:bodyPr>
          <a:lstStyle/>
          <a:p>
            <a:pPr marL="0" indent="0" algn="l">
              <a:buNone/>
            </a:pPr>
            <a:r>
              <a:rPr lang="zh-CN" altLang="en-US" dirty="0"/>
              <a:t>（一）提高政治站位，严格落实“543”工作机制；</a:t>
            </a:r>
            <a:endParaRPr lang="zh-CN" altLang="en-US" dirty="0"/>
          </a:p>
          <a:p>
            <a:pPr marL="0" indent="0" algn="l">
              <a:buNone/>
            </a:pPr>
            <a:r>
              <a:rPr lang="zh-CN" altLang="en-US" dirty="0"/>
              <a:t>（二）加强城镇安全源头管控；</a:t>
            </a:r>
            <a:endParaRPr lang="zh-CN" altLang="en-US" dirty="0"/>
          </a:p>
          <a:p>
            <a:pPr marL="0" indent="0" algn="l">
              <a:buNone/>
            </a:pPr>
            <a:r>
              <a:rPr lang="zh-CN" altLang="en-US" dirty="0"/>
              <a:t>（三）加强城镇基础设施安全管理；</a:t>
            </a:r>
            <a:endParaRPr lang="zh-CN" altLang="en-US" dirty="0"/>
          </a:p>
          <a:p>
            <a:pPr marL="0" indent="0" algn="l">
              <a:buNone/>
            </a:pPr>
            <a:r>
              <a:rPr lang="zh-CN" altLang="en-US" dirty="0"/>
              <a:t>（四）健全城镇安全防控机制；</a:t>
            </a:r>
            <a:endParaRPr lang="zh-CN" altLang="en-US" dirty="0"/>
          </a:p>
          <a:p>
            <a:pPr marL="0" indent="0" algn="l">
              <a:buNone/>
            </a:pPr>
            <a:r>
              <a:rPr lang="zh-CN" altLang="en-US" dirty="0"/>
              <a:t>（五）提升城镇应急管理和救援能力；</a:t>
            </a:r>
            <a:endParaRPr lang="zh-CN" altLang="en-US" dirty="0"/>
          </a:p>
          <a:p>
            <a:pPr marL="0" indent="0" algn="l">
              <a:buNone/>
            </a:pPr>
            <a:r>
              <a:rPr lang="zh-CN" altLang="en-US" dirty="0"/>
              <a:t>（六）完善城镇安全监管体制机制；</a:t>
            </a:r>
            <a:endParaRPr lang="zh-CN" altLang="en-US" dirty="0"/>
          </a:p>
          <a:p>
            <a:pPr marL="0" indent="0" algn="l">
              <a:buNone/>
            </a:pPr>
            <a:r>
              <a:rPr lang="zh-CN" altLang="en-US" dirty="0"/>
              <a:t>（七）强化城镇安全社会共治；</a:t>
            </a:r>
            <a:endParaRPr lang="zh-CN" altLang="en-US" dirty="0"/>
          </a:p>
          <a:p>
            <a:pPr marL="0" indent="0" algn="l">
              <a:buNone/>
            </a:pPr>
            <a:r>
              <a:rPr lang="zh-CN" altLang="en-US" dirty="0"/>
              <a:t>（八）加强统筹推进。</a:t>
            </a:r>
            <a:endParaRPr lang="zh-CN" altLang="en-US" dirty="0"/>
          </a:p>
        </p:txBody>
      </p:sp>
      <p:sp>
        <p:nvSpPr>
          <p:cNvPr id="2" name="文本框 1"/>
          <p:cNvSpPr txBox="1"/>
          <p:nvPr>
            <p:custDataLst>
              <p:tags r:id="rId3"/>
            </p:custDataLst>
          </p:nvPr>
        </p:nvSpPr>
        <p:spPr>
          <a:xfrm>
            <a:off x="1522730" y="1180584"/>
            <a:ext cx="1879600" cy="1588532"/>
          </a:xfrm>
          <a:prstGeom prst="rect">
            <a:avLst/>
          </a:prstGeom>
          <a:noFill/>
        </p:spPr>
        <p:txBody>
          <a:bodyPr wrap="square" lIns="90000" tIns="46800" rIns="90000" bIns="46800" rtlCol="0" anchor="ctr" anchorCtr="0">
            <a:normAutofit/>
          </a:bodyPr>
          <a:p>
            <a:pPr algn="ctr"/>
            <a:r>
              <a:rPr lang="en-US" altLang="zh-CN" sz="8800" dirty="0">
                <a:latin typeface="Arial" panose="020B0604020202020204" pitchFamily="34" charset="0"/>
                <a:ea typeface="微软雅黑" panose="020B0503020204020204" charset="-122"/>
              </a:rPr>
              <a:t>04</a:t>
            </a:r>
            <a:endParaRPr lang="en-US" altLang="zh-CN" sz="8800" dirty="0">
              <a:latin typeface="Arial" panose="020B0604020202020204" pitchFamily="34" charset="0"/>
              <a:ea typeface="微软雅黑" panose="020B0503020204020204" charset="-122"/>
            </a:endParaRPr>
          </a:p>
        </p:txBody>
      </p:sp>
    </p:spTree>
    <p:custDataLst>
      <p:tags r:id="rId4"/>
    </p:custDataLst>
  </p:cSld>
  <p:clrMapOvr>
    <a:masterClrMapping/>
  </p:clrMapOvr>
  <p:transition>
    <p:blinds/>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UNIT_COLOR_SCHEME_SHAPE_ID" val="2"/>
  <p:tag name="KSO_WM_UNIT_COLOR_SCHEME_PARENT_PAGE" val="2_1"/>
  <p:tag name="KSO_WM_SLIDE_BACKGROUND_MASK_FLAG" val="1"/>
  <p:tag name="KSO_WM_UNIT_TYPE" val="y"/>
  <p:tag name="KSO_WM_UNIT_INDEX"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UNIT_COLOR_SCHEME_SHAPE_ID" val="107"/>
  <p:tag name="KSO_WM_UNIT_COLOR_SCHEME_PARENT_PAGE" val="2_1"/>
  <p:tag name="KSO_WM_SLIDE_BACKGROUND_MASK_FLAG" val="1"/>
  <p:tag name="KSO_WM_UNIT_TYPE" val="y"/>
  <p:tag name="KSO_WM_UNIT_INDEX" val="3"/>
</p:tagLst>
</file>

<file path=ppt/tags/tag100.xml><?xml version="1.0" encoding="utf-8"?>
<p:tagLst xmlns:p="http://schemas.openxmlformats.org/presentationml/2006/main">
  <p:tag name="KSO_WM_SLIDE_COLORSCHEME_VERSION" val="3.2"/>
  <p:tag name="KSO_WM_UNIT_COLOR_SCHEME_SHAPE_ID" val="2"/>
  <p:tag name="KSO_WM_UNIT_COLOR_SCHEME_PARENT_PAGE" val="2_10"/>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UNIT_COLOR_SCHEME_SHAPE_ID" val="7"/>
  <p:tag name="KSO_WM_UNIT_COLOR_SCHEME_PARENT_PAGE" val="2_11"/>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UNIT_COLOR_SCHEME_SHAPE_ID" val="8"/>
  <p:tag name="KSO_WM_UNIT_COLOR_SCHEME_PARENT_PAGE" val="2_11"/>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UNIT_COLOR_SCHEME_SHAPE_ID" val="13"/>
  <p:tag name="KSO_WM_UNIT_COLOR_SCHEME_PARENT_PAGE" val="2_11"/>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UNIT_COLOR_SCHEME_SHAPE_ID" val="108"/>
  <p:tag name="KSO_WM_UNIT_COLOR_SCHEME_PARENT_PAGE" val="2_11"/>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UNIT_COLOR_SCHEME_SHAPE_ID" val="2"/>
  <p:tag name="KSO_WM_UNIT_COLOR_SCHEME_PARENT_PAGE" val="2_11"/>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UNIT_COLOR_SCHEME_SHAPE_ID" val="3"/>
  <p:tag name="KSO_WM_UNIT_COLOR_SCHEME_PARENT_PAGE" val="2_11"/>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UNIT_COLOR_SCHEME_SHAPE_ID" val="4"/>
  <p:tag name="KSO_WM_UNIT_COLOR_SCHEME_PARENT_PAGE" val="2_11"/>
</p:tagLst>
</file>

<file path=ppt/tags/tag108.xml><?xml version="1.0" encoding="utf-8"?>
<p:tagLst xmlns:p="http://schemas.openxmlformats.org/presentationml/2006/main">
  <p:tag name="KSO_WM_SLIDE_COLORSCHEME_VERSION" val="3.2"/>
  <p:tag name="KSO_WM_UNIT_COLOR_SCHEME_SHAPE_ID" val="5"/>
  <p:tag name="KSO_WM_UNIT_COLOR_SCHEME_PARENT_PAGE" val="2_1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 name="KSO_WM_SLIDE_BACKGROUND_TYPE" val="general"/>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UNIT_COLOR_SCHEME_SHAPE_ID" val="108"/>
  <p:tag name="KSO_WM_UNIT_COLOR_SCHEME_PARENT_PAGE" val="2_1"/>
  <p:tag name="KSO_WM_SLIDE_BACKGROUND_MASK_FLAG" val="1"/>
  <p:tag name="KSO_WM_UNIT_TYPE" val="y"/>
  <p:tag name="KSO_WM_UNIT_INDEX" val="4"/>
</p:tagLst>
</file>

<file path=ppt/tags/tag110.xml><?xml version="1.0" encoding="utf-8"?>
<p:tagLst xmlns:p="http://schemas.openxmlformats.org/presentationml/2006/main">
  <p:tag name="KSO_WM_SLIDE_BACKGROUND_TYPE" val="general"/>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general"/>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general"/>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UNIT_BK_DARK_LIGHT" val="2"/>
  <p:tag name="KSO_WM_SLIDE_BACKGROUND_TYPE" val="frame"/>
  <p:tag name="KSO_WM_SLIDE_BK_DARK_LIGHT" val="1"/>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 name="KSO_WM_SLIDE_BACKGROUND_TYPE" val="frame"/>
  <p:tag name="KSO_WM_SLIDE_BK_DARK_LIGHT" val="1"/>
</p:tagLst>
</file>

<file path=ppt/tags/tag119.xml><?xml version="1.0" encoding="utf-8"?>
<p:tagLst xmlns:p="http://schemas.openxmlformats.org/presentationml/2006/main">
  <p:tag name="KSO_WM_SLIDE_BACKGROUND_TYPE" val="frame"/>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9869"/>
  <p:tag name="KSO_WM_UNIT_COLOR_SCHEME_PARENT_PAGE" val="2_1"/>
  <p:tag name="KSO_WM_SLIDE_BACKGROUND_MASK_FLAG" val="1"/>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frame"/>
  <p:tag name="KSO_WM_SLIDE_BK_DARK_LIGHT" val="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frame"/>
  <p:tag name="KSO_WM_SLIDE_BK_DARK_LIGHT" val="1"/>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leftRight"/>
  <p:tag name="KSO_WM_SLIDE_BK_DARK_LIGHT"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leftRight"/>
  <p:tag name="KSO_WM_SLIDE_BK_DARK_LIGHT" val="2"/>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9870"/>
  <p:tag name="KSO_WM_UNIT_COLOR_SCHEME_PARENT_PAGE" val="2_1"/>
  <p:tag name="KSO_WM_SLIDE_BACKGROUND_MASK_FLAG" val="1"/>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UNIT_BK_DARK_LIGHT" val="1"/>
  <p:tag name="KSO_WM_SLIDE_BACKGROUND_TYPE" val="leftRight"/>
  <p:tag name="KSO_WM_SLIDE_BK_DARK_LIGHT" val="2"/>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UNIT_BK_DARK_LIGHT" val="1"/>
  <p:tag name="KSO_WM_SLIDE_BACKGROUND_TYPE" val="topBottom"/>
  <p:tag name="KSO_WM_SLIDE_BK_DARK_LIGHT" val="2"/>
</p:tagLst>
</file>

<file path=ppt/tags/tag138.xml><?xml version="1.0" encoding="utf-8"?>
<p:tagLst xmlns:p="http://schemas.openxmlformats.org/presentationml/2006/main">
  <p:tag name="KSO_WM_SLIDE_BACKGROUND_TYPE" val="topBotto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topBottom"/>
  <p:tag name="KSO_WM_SLIDE_BK_DARK_LIGHT" val="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9871"/>
  <p:tag name="KSO_WM_UNIT_COLOR_SCHEME_PARENT_PAGE" val="2_1"/>
  <p:tag name="KSO_WM_SLIDE_BACKGROUND_MASK_FLAG" val="1"/>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topBottom"/>
  <p:tag name="KSO_WM_SLIDE_BK_DARK_LIGHT" val="2"/>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 name="KSO_WM_SLIDE_BACKGROUND_TYPE" val="topBottom"/>
  <p:tag name="KSO_WM_SLIDE_BK_DARK_LIGHT" val="2"/>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bottomTop"/>
  <p:tag name="KSO_WM_SLIDE_BK_DARK_LIGHT" val="2"/>
</p:tagLst>
</file>

<file path=ppt/tags/tag15.xml><?xml version="1.0" encoding="utf-8"?>
<p:tagLst xmlns:p="http://schemas.openxmlformats.org/presentationml/2006/main">
  <p:tag name="KSO_WM_SLIDE_COLORSCHEME_VERSION" val="3.2"/>
  <p:tag name="KSO_WM_UNIT_COLOR_SCHEME_SHAPE_ID" val="32"/>
  <p:tag name="KSO_WM_UNIT_COLOR_SCHEME_PARENT_PAGE" val="2_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bottomTop"/>
  <p:tag name="KSO_WM_SLIDE_BK_DARK_LIGHT" val="2"/>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UNIT_BK_DARK_LIGHT" val="1"/>
  <p:tag name="KSO_WM_SLIDE_BACKGROUND_TYPE" val="bottomTop"/>
  <p:tag name="KSO_WM_SLIDE_BK_DARK_LIGHT" val="2"/>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UNIT_BK_DARK_LIGHT" val="1"/>
  <p:tag name="KSO_WM_SLIDE_BACKGROUND_TYPE" val="navigation"/>
  <p:tag name="KSO_WM_SLIDE_BK_DARK_LIGHT" val="2"/>
</p:tagLst>
</file>

<file path=ppt/tags/tag15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navigation"/>
  <p:tag name="KSO_WM_SLIDE_BK_DARK_LIGHT" val="2"/>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navigation"/>
  <p:tag name="KSO_WM_SLIDE_BK_DARK_LIGHT" val="2"/>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UNIT_BK_DARK_LIGHT" val="2"/>
  <p:tag name="KSO_WM_SLIDE_BACKGROUND_TYPE" val="belt"/>
  <p:tag name="KSO_WM_SLIDE_BK_DARK_LIGHT" val="1"/>
</p:tagLst>
</file>

<file path=ppt/tags/tag171.xml><?xml version="1.0" encoding="utf-8"?>
<p:tagLst xmlns:p="http://schemas.openxmlformats.org/presentationml/2006/main">
  <p:tag name="KSO_WM_SLIDE_BACKGROUND_TYPE" val="belt"/>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belt"/>
  <p:tag name="KSO_WM_SLIDE_BK_DARK_LIGHT" val="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belt"/>
  <p:tag name="KSO_WM_SLIDE_BK_DARK_LIGHT" val="1"/>
</p:tagLst>
</file>

<file path=ppt/tags/tag174.xml><?xml version="1.0" encoding="utf-8"?>
<p:tagLst xmlns:p="http://schemas.openxmlformats.org/presentationml/2006/main">
  <p:tag name="KSO_WM_SLIDE_BACKGROUND_TYPE" val="belt"/>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COLOR_SCHEME_SHAPE_ID" val="5"/>
  <p:tag name="KSO_WM_UNIT_COLOR_SCHEME_PARENT_PAGE" val="2_1"/>
  <p:tag name="KSO_WM_UNIT_TYPE" val="i"/>
  <p:tag name="KSO_WM_UNIT_INDEX" val="1"/>
  <p:tag name="KSO_WM_SLIDE_BACKGROUND_TYPE" val="belt"/>
  <p:tag name="KSO_WM_SLIDE_BK_DARK_LIGHT"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UNIT_COLOR_SCHEME_SHAPE_ID" val="6"/>
  <p:tag name="KSO_WM_UNIT_COLOR_SCHEME_PARENT_PAGE" val="2_1"/>
  <p:tag name="KSO_WM_UNIT_TYPE" val="i"/>
  <p:tag name="KSO_WM_UNIT_INDEX" val="2"/>
  <p:tag name="KSO_WM_SLIDE_BACKGROUND_TYPE" val="belt"/>
  <p:tag name="KSO_WM_SLIDE_BK_DARK_LIGHT" val="1"/>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182.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UNIT_COLOR_SCHEME_SHAPE_ID" val="2"/>
  <p:tag name="KSO_WM_UNIT_COLOR_SCHEME_PARENT_PAGE" val="1_1"/>
  <p:tag name="KSO_WM_TEMPLATE_CATEGORY" val="custom"/>
  <p:tag name="KSO_WM_TEMPLATE_INDEX" val="20192214"/>
</p:tagLst>
</file>

<file path=ppt/tags/tag183.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UNIT_COLOR_SCHEME_SHAPE_ID" val="3"/>
  <p:tag name="KSO_WM_UNIT_COLOR_SCHEME_PARENT_PAGE" val="1_1"/>
  <p:tag name="KSO_WM_TEMPLATE_CATEGORY" val="custom"/>
  <p:tag name="KSO_WM_TEMPLATE_INDEX" val="20192214"/>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UNIT_COLOR_SCHEME_SHAPE_ID" val="4"/>
  <p:tag name="KSO_WM_UNIT_COLOR_SCHEME_PARENT_PAGE" val="1_1"/>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UNIT_COLOR_SCHEME_SHAPE_ID" val="5"/>
  <p:tag name="KSO_WM_UNIT_COLOR_SCHEME_PARENT_PAGE" val="1_1"/>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UNIT_COLOR_SCHEME_SHAPE_ID" val="6"/>
  <p:tag name="KSO_WM_UNIT_COLOR_SCHEME_PARENT_PAGE" val="1_1"/>
</p:tagLst>
</file>

<file path=ppt/tags/tag187.xml><?xml version="1.0" encoding="utf-8"?>
<p:tagLst xmlns:p="http://schemas.openxmlformats.org/presentationml/2006/main">
  <p:tag name="KSO_WM_TAG_VERSION" val="1.0"/>
  <p:tag name="KSO_WM_BEAUTIFY_FLAG" val="#wm#"/>
  <p:tag name="KSO_WM_TEMPLATE_CATEGORY" val="custom"/>
  <p:tag name="KSO_WM_TEMPLATE_INDEX" val="20192214"/>
  <p:tag name="KSO_WM_TEMPLATE_SUBCATEGORY" val="0"/>
  <p:tag name="KSO_WM_SLIDE_COLORSCHEME_VERSION" val="3.2"/>
  <p:tag name="KSO_WM_UNIT_COLOR_SCHEME_SHAPE_ID" val="7"/>
  <p:tag name="KSO_WM_UNIT_COLOR_SCHEME_PARENT_PAGE" val="1_1"/>
  <p:tag name="KSO_WM_UNIT_SHOW_EDIT_AREA_INDICATION" val="0"/>
  <p:tag name="KSO_WM_TEMPLATE_THUMBS_INDEX" val="1、5、7、8、9、10、11、12、13、15"/>
  <p:tag name="KSO_WM_TEMPLATE_MASTER_TYPE" val="1"/>
  <p:tag name="KSO_WM_TEMPLATE_COLOR_TYPE" val="1"/>
  <p:tag name="KSO_WM_TEMPLATE_MASTER_THUMB_INDEX" val="12"/>
</p:tagLst>
</file>

<file path=ppt/tags/tag188.xml><?xml version="1.0" encoding="utf-8"?>
<p:tagLst xmlns:p="http://schemas.openxmlformats.org/presentationml/2006/main">
  <p:tag name="KSO_WM_UNIT_ISCONTENTSTITLE" val="0"/>
  <p:tag name="KSO_WM_UNIT_PRESET_TEXT" val="行业洞察报告"/>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custom20192214_1*a*1"/>
  <p:tag name="KSO_WM_TEMPLATE_CATEGORY" val="custom"/>
  <p:tag name="KSO_WM_TEMPLATE_INDEX" val="20192214"/>
  <p:tag name="KSO_WM_UNIT_LAYERLEVEL" val="1"/>
  <p:tag name="KSO_WM_TAG_VERSION" val="1.0"/>
  <p:tag name="KSO_WM_BEAUTIFY_FLAG" val="#wm#"/>
  <p:tag name="KSO_WM_UNIT_NOCLEAR" val="0"/>
  <p:tag name="KSO_WM_UNIT_COLOR_SCHEME_SHAPE_ID" val="4"/>
  <p:tag name="KSO_WM_UNIT_COLOR_SCHEME_PARENT_PAGE" val="0_1"/>
</p:tagLst>
</file>

<file path=ppt/tags/tag189.xml><?xml version="1.0" encoding="utf-8"?>
<p:tagLst xmlns:p="http://schemas.openxmlformats.org/presentationml/2006/main">
  <p:tag name="KSO_WM_SLIDE_ID" val="custom20192214_1"/>
  <p:tag name="KSO_WM_SLIDE_ITEM_CNT" val="0"/>
  <p:tag name="KSO_WM_SLIDE_INDEX" val="1"/>
  <p:tag name="KSO_WM_TAG_VERSION" val="1.0"/>
  <p:tag name="KSO_WM_BEAUTIFY_FLAG" val="#wm#"/>
  <p:tag name="KSO_WM_TEMPLATE_CATEGORY" val="custom"/>
  <p:tag name="KSO_WM_TEMPLATE_INDEX" val="20192214"/>
  <p:tag name="KSO_WM_SLIDE_LAYOUT" val="a_b"/>
  <p:tag name="KSO_WM_SLIDE_LAYOUT_CNT" val="1_3"/>
  <p:tag name="KSO_WM_SLIDE_TYPE" val="title"/>
  <p:tag name="KSO_WM_SLIDE_SUBTYPE" val="pureTxt"/>
  <p:tag name="KSO_WM_SLIDE_COVER_HASPICTURE" val="2"/>
  <p:tag name="KSO_WM_TEMPLATE_SUBCATEGORY" val="0"/>
  <p:tag name="KSO_WM_SLIDE_COLORSCHEME_VERSION" val="3.2"/>
  <p:tag name="KSO_WM_TEMPLATE_THUMBS_INDEX" val="1、5、7、8、9、10、11、12、13、15"/>
  <p:tag name="KSO_WM_TEMPLATE_MASTER_TYPE" val="1"/>
  <p:tag name="KSO_WM_TEMPLATE_COLOR_TYPE" val="1"/>
  <p:tag name="KSO_WM_TEMPLATE_MASTER_THUMB_INDEX" val="12"/>
  <p:tag name="KSO_WM_SPECIAL_SOURCE" val="bdnull"/>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1"/>
  <p:tag name="KSO_WM_UNIT_LAYERLEVEL" val="1"/>
  <p:tag name="KSO_WM_TAG_VERSION" val="1.0"/>
  <p:tag name="KSO_WM_BEAUTIFY_FLAG" val="#wm#"/>
  <p:tag name="KSO_WM_UNIT_COLOR_SCHEME_SHAPE_ID" val="5"/>
  <p:tag name="KSO_WM_UNIT_COLOR_SCHEME_PARENT_PAGE" val="2_1"/>
  <p:tag name="KSO_WM_UNIT_TYPE" val="i"/>
  <p:tag name="KSO_WM_UNIT_INDEX" val="1"/>
</p:tagLst>
</file>

<file path=ppt/tags/tag190.xml><?xml version="1.0" encoding="utf-8"?>
<p:tagLst xmlns:p="http://schemas.openxmlformats.org/presentationml/2006/main">
  <p:tag name="KSO_WM_UNIT_ISCONTENTSTITLE" val="0"/>
  <p:tag name="KSO_WM_UNIT_PRESET_TEXT" val="单击此处添加标题"/>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192214_7*a*1"/>
  <p:tag name="KSO_WM_TEMPLATE_CATEGORY" val="custom"/>
  <p:tag name="KSO_WM_TEMPLATE_INDEX" val="20192214"/>
  <p:tag name="KSO_WM_UNIT_LAYERLEVEL" val="1"/>
  <p:tag name="KSO_WM_TAG_VERSION" val="1.0"/>
  <p:tag name="KSO_WM_BEAUTIFY_FLAG" val="#wm#"/>
  <p:tag name="KSO_WM_UNIT_NOCLEAR" val="0"/>
  <p:tag name="KSO_WM_UNIT_COLOR_SCHEME_SHAPE_ID" val="5"/>
  <p:tag name="KSO_WM_UNIT_COLOR_SCHEME_PARENT_PAGE" val="0_2"/>
</p:tagLst>
</file>

<file path=ppt/tags/tag191.xml><?xml version="1.0" encoding="utf-8"?>
<p:tagLst xmlns:p="http://schemas.openxmlformats.org/presentationml/2006/main">
  <p:tag name="KSO_WM_UNIT_ISCONTENTSTITLE" val="0"/>
  <p:tag name="KSO_WM_UNIT_PRESET_TEXT" val="单击此处添加文本具体内容"/>
  <p:tag name="KSO_WM_UNIT_VALUE" val="45"/>
  <p:tag name="KSO_WM_UNIT_HIGHLIGHT" val="0"/>
  <p:tag name="KSO_WM_UNIT_COMPATIBLE" val="0"/>
  <p:tag name="KSO_WM_UNIT_DIAGRAM_ISNUMVISUAL" val="0"/>
  <p:tag name="KSO_WM_UNIT_DIAGRAM_ISREFERUNIT" val="0"/>
  <p:tag name="KSO_WM_UNIT_TYPE" val="b"/>
  <p:tag name="KSO_WM_UNIT_INDEX" val="1"/>
  <p:tag name="KSO_WM_UNIT_ID" val="custom20192214_7*b*1"/>
  <p:tag name="KSO_WM_TEMPLATE_CATEGORY" val="custom"/>
  <p:tag name="KSO_WM_TEMPLATE_INDEX" val="20192214"/>
  <p:tag name="KSO_WM_UNIT_LAYERLEVEL" val="1"/>
  <p:tag name="KSO_WM_TAG_VERSION" val="1.0"/>
  <p:tag name="KSO_WM_BEAUTIFY_FLAG" val="#wm#"/>
  <p:tag name="KSO_WM_UNIT_NOCLEAR" val="0"/>
  <p:tag name="KSO_WM_UNIT_COLOR_SCHEME_SHAPE_ID" val="6"/>
  <p:tag name="KSO_WM_UNIT_COLOR_SCHEME_PARENT_PAGE" val="0_2"/>
</p:tagLst>
</file>

<file path=ppt/tags/tag192.xml><?xml version="1.0" encoding="utf-8"?>
<p:tagLst xmlns:p="http://schemas.openxmlformats.org/presentationml/2006/main">
  <p:tag name="KSO_WM_UNIT_PRESET_TEXT" val="01"/>
  <p:tag name="KSO_WM_UNIT_NOCLEAR" val="0"/>
  <p:tag name="KSO_WM_UNIT_VALUE" val="1"/>
  <p:tag name="KSO_WM_UNIT_HIGHLIGHT" val="0"/>
  <p:tag name="KSO_WM_UNIT_COMPATIBLE" val="0"/>
  <p:tag name="KSO_WM_UNIT_DIAGRAM_ISNUMVISUAL" val="0"/>
  <p:tag name="KSO_WM_UNIT_DIAGRAM_ISREFERUNIT" val="0"/>
  <p:tag name="KSO_WM_UNIT_TYPE" val="e"/>
  <p:tag name="KSO_WM_UNIT_INDEX" val="1"/>
  <p:tag name="KSO_WM_UNIT_ID" val="custom20192214_7*e*1"/>
  <p:tag name="KSO_WM_TEMPLATE_CATEGORY" val="custom"/>
  <p:tag name="KSO_WM_TEMPLATE_INDEX" val="20192214"/>
  <p:tag name="KSO_WM_UNIT_LAYERLEVEL" val="1"/>
  <p:tag name="KSO_WM_TAG_VERSION" val="1.0"/>
  <p:tag name="KSO_WM_BEAUTIFY_FLAG" val="#wm#"/>
</p:tagLst>
</file>

<file path=ppt/tags/tag193.xml><?xml version="1.0" encoding="utf-8"?>
<p:tagLst xmlns:p="http://schemas.openxmlformats.org/presentationml/2006/main">
  <p:tag name="KSO_WM_SLIDE_ID" val="custom20192214_7"/>
  <p:tag name="KSO_WM_SLIDE_ITEM_CNT" val="0"/>
  <p:tag name="KSO_WM_SLIDE_INDEX" val="7"/>
  <p:tag name="KSO_WM_TAG_VERSION" val="1.0"/>
  <p:tag name="KSO_WM_BEAUTIFY_FLAG" val="#wm#"/>
  <p:tag name="KSO_WM_TEMPLATE_CATEGORY" val="custom"/>
  <p:tag name="KSO_WM_TEMPLATE_INDEX" val="20192214"/>
  <p:tag name="KSO_WM_SLIDE_LAYOUT" val="a_b_e"/>
  <p:tag name="KSO_WM_SLIDE_LAYOUT_CNT" val="1_1_1"/>
  <p:tag name="KSO_WM_SLIDE_TYPE" val="sectionTitle"/>
  <p:tag name="KSO_WM_SLIDE_SUBTYPE" val="pureTxt"/>
  <p:tag name="KSO_WM_TEMPLATE_SUBCATEGORY" val="0"/>
  <p:tag name="KSO_WM_SLIDE_COLORSCHEME_VERSION" val="3.2"/>
  <p:tag name="KSO_WM_TEMPLATE_MASTER_TYPE" val="1"/>
  <p:tag name="KSO_WM_TEMPLATE_COLOR_TYPE" val="1"/>
  <p:tag name="KSO_WM_SPECIAL_SOURCE" val="bdnull"/>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2214_10*f*1"/>
  <p:tag name="KSO_WM_TEMPLATE_CATEGORY" val="custom"/>
  <p:tag name="KSO_WM_TEMPLATE_INDEX" val="20192214"/>
  <p:tag name="KSO_WM_UNIT_LAYERLEVEL" val="1"/>
  <p:tag name="KSO_WM_TAG_VERSION" val="1.0"/>
  <p:tag name="KSO_WM_BEAUTIFY_FLAG" val="#wm#"/>
  <p:tag name="KSO_WM_UNIT_PRESET_TEXT" val="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
  <p:tag name="KSO_WM_UNIT_NOCLEAR" val="0"/>
  <p:tag name="KSO_WM_UNIT_VALUE" val="216"/>
  <p:tag name="KSO_WM_UNIT_TYPE" val="f"/>
  <p:tag name="KSO_WM_UNIT_INDEX" val="1"/>
</p:tagLst>
</file>

<file path=ppt/tags/tag195.xml><?xml version="1.0" encoding="utf-8"?>
<p:tagLst xmlns:p="http://schemas.openxmlformats.org/presentationml/2006/main">
  <p:tag name="KSO_WM_UNIT_VALUE" val="1410*1799"/>
  <p:tag name="KSO_WM_UNIT_HIGHLIGHT" val="0"/>
  <p:tag name="KSO_WM_UNIT_COMPATIBLE" val="0"/>
  <p:tag name="KSO_WM_UNIT_DIAGRAM_ISNUMVISUAL" val="0"/>
  <p:tag name="KSO_WM_UNIT_DIAGRAM_ISREFERUNIT" val="0"/>
  <p:tag name="KSO_WM_UNIT_TYPE" val="d"/>
  <p:tag name="KSO_WM_UNIT_INDEX" val="1"/>
  <p:tag name="KSO_WM_UNIT_ID" val="custom20192214_10*d*1"/>
  <p:tag name="KSO_WM_TEMPLATE_CATEGORY" val="custom"/>
  <p:tag name="KSO_WM_TEMPLATE_INDEX" val="20192214"/>
  <p:tag name="KSO_WM_UNIT_LAYERLEVEL" val="1"/>
  <p:tag name="KSO_WM_TAG_VERSION" val="1.0"/>
  <p:tag name="KSO_WM_BEAUTIFY_FLAG" val="#wm#"/>
  <p:tag name="KSO_WM_UNIT_SUPPORT_UNIT_TYPE" val="[&quot;all&quot;]"/>
</p:tagLst>
</file>

<file path=ppt/tags/tag196.xml><?xml version="1.0" encoding="utf-8"?>
<p:tagLst xmlns:p="http://schemas.openxmlformats.org/presentationml/2006/main">
  <p:tag name="KSO_WM_UNIT_PRESET_TEXT" val="01"/>
  <p:tag name="KSO_WM_UNIT_NOCLEAR" val="0"/>
  <p:tag name="KSO_WM_UNIT_VALUE" val="1"/>
  <p:tag name="KSO_WM_UNIT_HIGHLIGHT" val="0"/>
  <p:tag name="KSO_WM_UNIT_COMPATIBLE" val="0"/>
  <p:tag name="KSO_WM_UNIT_DIAGRAM_ISNUMVISUAL" val="0"/>
  <p:tag name="KSO_WM_UNIT_DIAGRAM_ISREFERUNIT" val="0"/>
  <p:tag name="KSO_WM_UNIT_TYPE" val="e"/>
  <p:tag name="KSO_WM_UNIT_INDEX" val="1"/>
  <p:tag name="KSO_WM_UNIT_ID" val="custom20192214_7*e*1"/>
  <p:tag name="KSO_WM_TEMPLATE_CATEGORY" val="custom"/>
  <p:tag name="KSO_WM_TEMPLATE_INDEX" val="20192214"/>
  <p:tag name="KSO_WM_UNIT_LAYERLEVEL" val="1"/>
  <p:tag name="KSO_WM_TAG_VERSION" val="1.0"/>
  <p:tag name="KSO_WM_BEAUTIFY_FLAG" val="#wm#"/>
</p:tagLst>
</file>

<file path=ppt/tags/tag197.xml><?xml version="1.0" encoding="utf-8"?>
<p:tagLst xmlns:p="http://schemas.openxmlformats.org/presentationml/2006/main">
  <p:tag name="KSO_WM_SLIDE_ID" val="custom20192214_10"/>
  <p:tag name="KSO_WM_TEMPLATE_SUBCATEGORY" val="0"/>
  <p:tag name="KSO_WM_SLIDE_ITEM_CNT" val="0"/>
  <p:tag name="KSO_WM_SLIDE_INDEX" val="10"/>
  <p:tag name="KSO_WM_TAG_VERSION" val="1.0"/>
  <p:tag name="KSO_WM_BEAUTIFY_FLAG" val="#wm#"/>
  <p:tag name="KSO_WM_TEMPLATE_CATEGORY" val="custom"/>
  <p:tag name="KSO_WM_TEMPLATE_INDEX" val="20192214"/>
  <p:tag name="KSO_WM_SLIDE_TYPE" val="text"/>
  <p:tag name="KSO_WM_SLIDE_SUBTYPE" val="picTxt"/>
  <p:tag name="KSO_WM_SLIDE_SIZE" val="866*400"/>
  <p:tag name="KSO_WM_SLIDE_POSITION" val="45*60"/>
  <p:tag name="KSO_WM_SLIDE_LAYOUT" val="a_d_f"/>
  <p:tag name="KSO_WM_SLIDE_LAYOUT_CNT" val="1_1_1"/>
  <p:tag name="KSO_WM_TEMPLATE_MASTER_TYPE" val="1"/>
  <p:tag name="KSO_WM_TEMPLATE_COLOR_TYPE" val="1"/>
  <p:tag name="KSO_WM_SPECIAL_SOURCE" val="bdnull"/>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2214_12*a*1"/>
  <p:tag name="KSO_WM_TEMPLATE_CATEGORY" val="custom"/>
  <p:tag name="KSO_WM_TEMPLATE_INDEX" val="20192214"/>
  <p:tag name="KSO_WM_UNIT_LAYERLEVEL" val="1"/>
  <p:tag name="KSO_WM_TAG_VERSION" val="1.0"/>
  <p:tag name="KSO_WM_BEAUTIFY_FLAG" val="#wm#"/>
  <p:tag name="KSO_WM_UNIT_ISCONTENTSTITLE" val="0"/>
  <p:tag name="KSO_WM_UNIT_PRESET_TEXT" val="单击此处添加标题"/>
  <p:tag name="KSO_WM_UNIT_NOCLEAR" val="0"/>
  <p:tag name="KSO_WM_UNIT_VALUE" val="30"/>
  <p:tag name="KSO_WM_UNIT_TYPE" val="a"/>
  <p:tag name="KSO_WM_UNIT_INDEX" val="1"/>
</p:tagLst>
</file>

<file path=ppt/tags/tag199.xml><?xml version="1.0" encoding="utf-8"?>
<p:tagLst xmlns:p="http://schemas.openxmlformats.org/presentationml/2006/main">
  <p:tag name="KSO_WM_UNIT_VALUE" val="891*3050"/>
  <p:tag name="KSO_WM_UNIT_HIGHLIGHT" val="0"/>
  <p:tag name="KSO_WM_UNIT_COMPATIBLE" val="0"/>
  <p:tag name="KSO_WM_UNIT_DIAGRAM_ISNUMVISUAL" val="0"/>
  <p:tag name="KSO_WM_UNIT_DIAGRAM_ISREFERUNIT" val="0"/>
  <p:tag name="KSO_WM_UNIT_TYPE" val="d"/>
  <p:tag name="KSO_WM_UNIT_INDEX" val="1"/>
  <p:tag name="KSO_WM_UNIT_ID" val="custom20192214_12*d*1"/>
  <p:tag name="KSO_WM_TEMPLATE_CATEGORY" val="custom"/>
  <p:tag name="KSO_WM_TEMPLATE_INDEX" val="20192214"/>
  <p:tag name="KSO_WM_UNIT_LAYERLEVEL" val="1"/>
  <p:tag name="KSO_WM_TAG_VERSION" val="1.0"/>
  <p:tag name="KSO_WM_BEAUTIFY_FLAG" val="#wm#"/>
  <p:tag name="KSO_WM_UNIT_SUPPORT_UNIT_TYPE" val="[&quot;all&quot;]"/>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2"/>
  <p:tag name="KSO_WM_UNIT_LAYERLEVEL" val="1"/>
  <p:tag name="KSO_WM_TAG_VERSION" val="1.0"/>
  <p:tag name="KSO_WM_BEAUTIFY_FLAG" val="#wm#"/>
  <p:tag name="KSO_WM_UNIT_COLOR_SCHEME_SHAPE_ID" val="6"/>
  <p:tag name="KSO_WM_UNIT_COLOR_SCHEME_PARENT_PAGE" val="2_1"/>
  <p:tag name="KSO_WM_UNIT_TYPE" val="i"/>
  <p:tag name="KSO_WM_UNIT_INDEX" val="2"/>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2214_12*f*1"/>
  <p:tag name="KSO_WM_TEMPLATE_CATEGORY" val="custom"/>
  <p:tag name="KSO_WM_TEMPLATE_INDEX" val="20192214"/>
  <p:tag name="KSO_WM_UNIT_LAYERLEVEL" val="1"/>
  <p:tag name="KSO_WM_TAG_VERSION" val="1.0"/>
  <p:tag name="KSO_WM_BEAUTIFY_FLAG" val="#wm#"/>
  <p:tag name="KSO_WM_UNIT_PRESET_TEXT" val="您的正文已经经简明扼要，字字珠玑，但信息却千丝万缕、错综复杂，需要用更多的文字来表述；但请您尽可能提炼思想的精髓，否则容易造成观者的阅读压力，适得其反。"/>
  <p:tag name="KSO_WM_UNIT_NOCLEAR" val="0"/>
  <p:tag name="KSO_WM_UNIT_VALUE" val="159"/>
  <p:tag name="KSO_WM_UNIT_TYPE" val="f"/>
  <p:tag name="KSO_WM_UNIT_INDEX" val="1"/>
</p:tagLst>
</file>

<file path=ppt/tags/tag201.xml><?xml version="1.0" encoding="utf-8"?>
<p:tagLst xmlns:p="http://schemas.openxmlformats.org/presentationml/2006/main">
  <p:tag name="KSO_WM_UNIT_PRESET_TEXT" val="01"/>
  <p:tag name="KSO_WM_UNIT_NOCLEAR" val="0"/>
  <p:tag name="KSO_WM_UNIT_VALUE" val="1"/>
  <p:tag name="KSO_WM_UNIT_HIGHLIGHT" val="0"/>
  <p:tag name="KSO_WM_UNIT_COMPATIBLE" val="0"/>
  <p:tag name="KSO_WM_UNIT_DIAGRAM_ISNUMVISUAL" val="0"/>
  <p:tag name="KSO_WM_UNIT_DIAGRAM_ISREFERUNIT" val="0"/>
  <p:tag name="KSO_WM_UNIT_TYPE" val="e"/>
  <p:tag name="KSO_WM_UNIT_INDEX" val="1"/>
  <p:tag name="KSO_WM_UNIT_ID" val="custom20192214_7*e*1"/>
  <p:tag name="KSO_WM_TEMPLATE_CATEGORY" val="custom"/>
  <p:tag name="KSO_WM_TEMPLATE_INDEX" val="20192214"/>
  <p:tag name="KSO_WM_UNIT_LAYERLEVEL" val="1"/>
  <p:tag name="KSO_WM_TAG_VERSION" val="1.0"/>
  <p:tag name="KSO_WM_BEAUTIFY_FLAG" val="#wm#"/>
</p:tagLst>
</file>

<file path=ppt/tags/tag202.xml><?xml version="1.0" encoding="utf-8"?>
<p:tagLst xmlns:p="http://schemas.openxmlformats.org/presentationml/2006/main">
  <p:tag name="KSO_WM_SLIDE_ID" val="custom20192214_12"/>
  <p:tag name="KSO_WM_TEMPLATE_SUBCATEGORY" val="0"/>
  <p:tag name="KSO_WM_SLIDE_ITEM_CNT" val="0"/>
  <p:tag name="KSO_WM_SLIDE_INDEX" val="12"/>
  <p:tag name="KSO_WM_TAG_VERSION" val="1.0"/>
  <p:tag name="KSO_WM_BEAUTIFY_FLAG" val="#wm#"/>
  <p:tag name="KSO_WM_TEMPLATE_CATEGORY" val="custom"/>
  <p:tag name="KSO_WM_TEMPLATE_INDEX" val="20192214"/>
  <p:tag name="KSO_WM_SLIDE_LAYOUT" val="a_d_f"/>
  <p:tag name="KSO_WM_SLIDE_LAYOUT_CNT" val="1_1_1"/>
  <p:tag name="KSO_WM_SLIDE_TYPE" val="text"/>
  <p:tag name="KSO_WM_SLIDE_SUBTYPE" val="picTxt"/>
  <p:tag name="KSO_WM_SLIDE_SIZE" val="866*434"/>
  <p:tag name="KSO_WM_SLIDE_POSITION" val="46*52"/>
  <p:tag name="KSO_WM_TEMPLATE_MASTER_TYPE" val="1"/>
  <p:tag name="KSO_WM_TEMPLATE_COLOR_TYPE" val="1"/>
  <p:tag name="KSO_WM_SPECIAL_SOURCE" val="bdnull"/>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2214_14*a*1"/>
  <p:tag name="KSO_WM_TEMPLATE_CATEGORY" val="custom"/>
  <p:tag name="KSO_WM_TEMPLATE_INDEX" val="20192214"/>
  <p:tag name="KSO_WM_UNIT_LAYERLEVEL" val="1"/>
  <p:tag name="KSO_WM_TAG_VERSION" val="1.0"/>
  <p:tag name="KSO_WM_BEAUTIFY_FLAG" val="#wm#"/>
  <p:tag name="KSO_WM_UNIT_ISCONTENTSTITLE" val="0"/>
  <p:tag name="KSO_WM_UNIT_PRESET_TEXT" val="单击此处添加标题"/>
  <p:tag name="KSO_WM_UNIT_NOCLEAR" val="0"/>
  <p:tag name="KSO_WM_UNIT_VALUE" val="26"/>
  <p:tag name="KSO_WM_UNIT_TYPE" val="a"/>
  <p:tag name="KSO_WM_UNIT_INDEX" val="1"/>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2214_14*f*1"/>
  <p:tag name="KSO_WM_TEMPLATE_CATEGORY" val="custom"/>
  <p:tag name="KSO_WM_TEMPLATE_INDEX" val="20192214"/>
  <p:tag name="KSO_WM_UNIT_LAYERLEVEL" val="1"/>
  <p:tag name="KSO_WM_TAG_VERSION" val="1.0"/>
  <p:tag name="KSO_WM_BEAUTIFY_FLAG" val="#wm#"/>
  <p:tag name="KSO_WM_UNIT_PRESET_TEXT" val="您的正文已经经简明扼要，字字珠玑，但信息却千丝万缕、错综复杂，需要用更多的文字来表述；但请您尽可能提炼思想的精髓，否则容易造成观者的阅读压力，适得其反。"/>
  <p:tag name="KSO_WM_UNIT_NOCLEAR" val="0"/>
  <p:tag name="KSO_WM_UNIT_VALUE" val="220"/>
  <p:tag name="KSO_WM_UNIT_TYPE" val="f"/>
  <p:tag name="KSO_WM_UNIT_INDEX" val="1"/>
</p:tagLst>
</file>

<file path=ppt/tags/tag205.xml><?xml version="1.0" encoding="utf-8"?>
<p:tagLst xmlns:p="http://schemas.openxmlformats.org/presentationml/2006/main">
  <p:tag name="KSO_WM_UNIT_PRESET_TEXT" val="01"/>
  <p:tag name="KSO_WM_UNIT_NOCLEAR" val="0"/>
  <p:tag name="KSO_WM_UNIT_VALUE" val="1"/>
  <p:tag name="KSO_WM_UNIT_HIGHLIGHT" val="0"/>
  <p:tag name="KSO_WM_UNIT_COMPATIBLE" val="0"/>
  <p:tag name="KSO_WM_UNIT_DIAGRAM_ISNUMVISUAL" val="0"/>
  <p:tag name="KSO_WM_UNIT_DIAGRAM_ISREFERUNIT" val="0"/>
  <p:tag name="KSO_WM_UNIT_TYPE" val="e"/>
  <p:tag name="KSO_WM_UNIT_INDEX" val="1"/>
  <p:tag name="KSO_WM_UNIT_ID" val="custom20192214_7*e*1"/>
  <p:tag name="KSO_WM_TEMPLATE_CATEGORY" val="custom"/>
  <p:tag name="KSO_WM_TEMPLATE_INDEX" val="20192214"/>
  <p:tag name="KSO_WM_UNIT_LAYERLEVEL" val="1"/>
  <p:tag name="KSO_WM_TAG_VERSION" val="1.0"/>
  <p:tag name="KSO_WM_BEAUTIFY_FLAG" val="#wm#"/>
</p:tagLst>
</file>

<file path=ppt/tags/tag206.xml><?xml version="1.0" encoding="utf-8"?>
<p:tagLst xmlns:p="http://schemas.openxmlformats.org/presentationml/2006/main">
  <p:tag name="KSO_WM_SLIDE_ID" val="custom20192214_14"/>
  <p:tag name="KSO_WM_TEMPLATE_SUBCATEGORY" val="0"/>
  <p:tag name="KSO_WM_SLIDE_ITEM_CNT" val="0"/>
  <p:tag name="KSO_WM_SLIDE_INDEX" val="14"/>
  <p:tag name="KSO_WM_TAG_VERSION" val="1.0"/>
  <p:tag name="KSO_WM_BEAUTIFY_FLAG" val="#wm#"/>
  <p:tag name="KSO_WM_TEMPLATE_CATEGORY" val="custom"/>
  <p:tag name="KSO_WM_TEMPLATE_INDEX" val="20192214"/>
  <p:tag name="KSO_WM_SLIDE_TYPE" val="text"/>
  <p:tag name="KSO_WM_SLIDE_SUBTYPE" val="pureTxt"/>
  <p:tag name="KSO_WM_SLIDE_SIZE" val="720*329"/>
  <p:tag name="KSO_WM_SLIDE_POSITION" val="119*105"/>
  <p:tag name="KSO_WM_SLIDE_LAYOUT" val="a_f"/>
  <p:tag name="KSO_WM_SLIDE_LAYOUT_CNT" val="1_1"/>
  <p:tag name="KSO_WM_TEMPLATE_MASTER_TYPE" val="1"/>
  <p:tag name="KSO_WM_TEMPLATE_COLOR_TYPE" val="1"/>
  <p:tag name="KSO_WM_SPECIAL_SOURCE" val="bdnull"/>
</p:tagLst>
</file>

<file path=ppt/tags/tag207.xml><?xml version="1.0" encoding="utf-8"?>
<p:tagLst xmlns:p="http://schemas.openxmlformats.org/presentationml/2006/main">
  <p:tag name="KSO_DOCER_TEMPLATE_OPEN_ONCE_MARK" val="1"/>
  <p:tag name="COMMONDATA" val="eyJoZGlkIjoiNmJlMTEzNDRmNjY3MDZkODRjYTJhOWU4MGUzNDExY2IifQ=="/>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UNIT_COLOR_SCHEME_SHAPE_ID" val="2"/>
  <p:tag name="KSO_WM_UNIT_COLOR_SCHEME_PARENT_PAGE" val="2_2"/>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UNIT_COLOR_SCHEME_SHAPE_ID" val="3"/>
  <p:tag name="KSO_WM_UNIT_COLOR_SCHEME_PARENT_PAGE" val="2_2"/>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UNIT_COLOR_SCHEME_SHAPE_ID" val="4"/>
  <p:tag name="KSO_WM_UNIT_COLOR_SCHEME_PARENT_PAGE" val="2_2"/>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UNIT_COLOR_SCHEME_SHAPE_ID" val="5"/>
  <p:tag name="KSO_WM_UNIT_COLOR_SCHEME_PARENT_PAGE" val="2_2"/>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UNIT_COLOR_SCHEME_SHAPE_ID" val="6"/>
  <p:tag name="KSO_WM_UNIT_COLOR_SCHEME_PARENT_PAGE" val="2_2"/>
</p:tagLst>
</file>

<file path=ppt/tags/tag26.xml><?xml version="1.0" encoding="utf-8"?>
<p:tagLst xmlns:p="http://schemas.openxmlformats.org/presentationml/2006/main">
  <p:tag name="KSO_WM_SLIDE_COLORSCHEME_VERSION" val="3.2"/>
  <p:tag name="KSO_WM_UNIT_COLOR_SCHEME_SHAPE_ID" val="10"/>
  <p:tag name="KSO_WM_UNIT_COLOR_SCHEME_PARENT_PAGE" val="2_2"/>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 name="KSO_WM_UNIT_COLOR_SCHEME_SHAPE_ID" val="20"/>
  <p:tag name="KSO_WM_UNIT_COLOR_SCHEME_PARENT_PAGE" val="2_3"/>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 name="KSO_WM_UNIT_COLOR_SCHEME_SHAPE_ID" val="21"/>
  <p:tag name="KSO_WM_UNIT_COLOR_SCHEME_PARENT_PAGE" val="2_3"/>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 name="KSO_WM_UNIT_COLOR_SCHEME_SHAPE_ID" val="4"/>
  <p:tag name="KSO_WM_UNIT_COLOR_SCHEME_PARENT_PAGE" val="2_3"/>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5"/>
  <p:tag name="KSO_WM_UNIT_COLOR_SCHEME_PARENT_PAGE" val="2_1"/>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 name="KSO_WM_UNIT_COLOR_SCHEME_SHAPE_ID" val="2"/>
  <p:tag name="KSO_WM_UNIT_COLOR_SCHEME_PARENT_PAGE" val="2_3"/>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 name="KSO_WM_UNIT_COLOR_SCHEME_SHAPE_ID" val="3"/>
  <p:tag name="KSO_WM_UNIT_COLOR_SCHEME_PARENT_PAGE" val="2_3"/>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 name="KSO_WM_UNIT_COLOR_SCHEME_SHAPE_ID" val="5"/>
  <p:tag name="KSO_WM_UNIT_COLOR_SCHEME_PARENT_PAGE" val="2_3"/>
</p:tagLst>
</file>

<file path=ppt/tags/tag33.xml><?xml version="1.0" encoding="utf-8"?>
<p:tagLst xmlns:p="http://schemas.openxmlformats.org/presentationml/2006/main">
  <p:tag name="KSO_WM_SLIDE_COLORSCHEME_VERSION" val="3.2"/>
  <p:tag name="KSO_WM_UNIT_COLOR_SCHEME_SHAPE_ID" val="6"/>
  <p:tag name="KSO_WM_UNIT_COLOR_SCHEME_PARENT_PAGE" val="2_3"/>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1"/>
  <p:tag name="KSO_WM_UNIT_LAYERLEVEL" val="1"/>
  <p:tag name="KSO_WM_TAG_VERSION" val="1.0"/>
  <p:tag name="KSO_WM_BEAUTIFY_FLAG" val="#wm#"/>
  <p:tag name="KSO_WM_UNIT_COLOR_SCHEME_SHAPE_ID" val="5"/>
  <p:tag name="KSO_WM_UNIT_COLOR_SCHEME_PARENT_PAGE" val="2_1"/>
  <p:tag name="KSO_WM_UNIT_TYPE" val="i"/>
  <p:tag name="KSO_WM_UNIT_INDEX"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2"/>
  <p:tag name="KSO_WM_UNIT_LAYERLEVEL" val="1"/>
  <p:tag name="KSO_WM_TAG_VERSION" val="1.0"/>
  <p:tag name="KSO_WM_BEAUTIFY_FLAG" val="#wm#"/>
  <p:tag name="KSO_WM_UNIT_COLOR_SCHEME_SHAPE_ID" val="6"/>
  <p:tag name="KSO_WM_UNIT_COLOR_SCHEME_PARENT_PAGE" val="2_1"/>
  <p:tag name="KSO_WM_UNIT_TYPE" val="i"/>
  <p:tag name="KSO_WM_UNIT_INDEX" val="2"/>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UNIT_COLOR_SCHEME_SHAPE_ID" val="2"/>
  <p:tag name="KSO_WM_UNIT_COLOR_SCHEME_PARENT_PAGE" val="2_4"/>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UNIT_COLOR_SCHEME_SHAPE_ID" val="3"/>
  <p:tag name="KSO_WM_UNIT_COLOR_SCHEME_PARENT_PAGE" val="2_4"/>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6"/>
  <p:tag name="KSO_WM_UNIT_COLOR_SCHEME_PARENT_PAGE" val="2_1"/>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UNIT_COLOR_SCHEME_SHAPE_ID" val="4"/>
  <p:tag name="KSO_WM_UNIT_COLOR_SCHEME_PARENT_PAGE" val="2_4"/>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UNIT_COLOR_SCHEME_SHAPE_ID" val="5"/>
  <p:tag name="KSO_WM_UNIT_COLOR_SCHEME_PARENT_PAGE" val="2_4"/>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UNIT_COLOR_SCHEME_SHAPE_ID" val="6"/>
  <p:tag name="KSO_WM_UNIT_COLOR_SCHEME_PARENT_PAGE" val="2_4"/>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UNIT_COLOR_SCHEME_SHAPE_ID" val="7"/>
  <p:tag name="KSO_WM_UNIT_COLOR_SCHEME_PARENT_PAGE" val="2_4"/>
</p:tagLst>
</file>

<file path=ppt/tags/tag44.xml><?xml version="1.0" encoding="utf-8"?>
<p:tagLst xmlns:p="http://schemas.openxmlformats.org/presentationml/2006/main">
  <p:tag name="KSO_WM_SLIDE_COLORSCHEME_VERSION" val="3.2"/>
  <p:tag name="KSO_WM_UNIT_COLOR_SCHEME_SHAPE_ID" val="8"/>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1"/>
  <p:tag name="KSO_WM_UNIT_LAYERLEVEL" val="1"/>
  <p:tag name="KSO_WM_TAG_VERSION" val="1.0"/>
  <p:tag name="KSO_WM_BEAUTIFY_FLAG" val="#wm#"/>
  <p:tag name="KSO_WM_UNIT_COLOR_SCHEME_SHAPE_ID" val="5"/>
  <p:tag name="KSO_WM_UNIT_COLOR_SCHEME_PARENT_PAGE" val="2_1"/>
  <p:tag name="KSO_WM_UNIT_TYPE" val="i"/>
  <p:tag name="KSO_WM_UNIT_INDEX" val="1"/>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2"/>
  <p:tag name="KSO_WM_UNIT_LAYERLEVEL" val="1"/>
  <p:tag name="KSO_WM_TAG_VERSION" val="1.0"/>
  <p:tag name="KSO_WM_BEAUTIFY_FLAG" val="#wm#"/>
  <p:tag name="KSO_WM_UNIT_COLOR_SCHEME_SHAPE_ID" val="6"/>
  <p:tag name="KSO_WM_UNIT_COLOR_SCHEME_PARENT_PAGE" val="2_1"/>
  <p:tag name="KSO_WM_UNIT_TYPE" val="i"/>
  <p:tag name="KSO_WM_UNIT_INDEX" val="2"/>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2"/>
  <p:tag name="KSO_WM_UNIT_COLOR_SCHEME_PARENT_PAGE" val="2_5"/>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9801"/>
  <p:tag name="KSO_WM_UNIT_COLOR_SCHEME_PARENT_PAGE" val="2_1"/>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3"/>
  <p:tag name="KSO_WM_UNIT_COLOR_SCHEME_PARENT_PAGE" val="2_5"/>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4"/>
  <p:tag name="KSO_WM_UNIT_COLOR_SCHEME_PARENT_PAGE" val="2_5"/>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5"/>
  <p:tag name="KSO_WM_UNIT_COLOR_SCHEME_PARENT_PAGE" val="2_5"/>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6"/>
  <p:tag name="KSO_WM_UNIT_COLOR_SCHEME_PARENT_PAGE" val="2_5"/>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7"/>
  <p:tag name="KSO_WM_UNIT_COLOR_SCHEME_PARENT_PAGE" val="2_5"/>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8"/>
  <p:tag name="KSO_WM_UNIT_COLOR_SCHEME_PARENT_PAGE" val="2_5"/>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COLOR_SCHEME_SHAPE_ID" val="9"/>
  <p:tag name="KSO_WM_UNIT_COLOR_SCHEME_PARENT_PAGE" val="2_5"/>
</p:tagLst>
</file>

<file path=ppt/tags/tag57.xml><?xml version="1.0" encoding="utf-8"?>
<p:tagLst xmlns:p="http://schemas.openxmlformats.org/presentationml/2006/main">
  <p:tag name="KSO_WM_SLIDE_COLORSCHEME_VERSION" val="3.2"/>
  <p:tag name="KSO_WM_UNIT_COLOR_SCHEME_SHAPE_ID" val="10"/>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1"/>
  <p:tag name="KSO_WM_UNIT_LAYERLEVEL" val="1"/>
  <p:tag name="KSO_WM_TAG_VERSION" val="1.0"/>
  <p:tag name="KSO_WM_BEAUTIFY_FLAG" val="#wm#"/>
  <p:tag name="KSO_WM_UNIT_COLOR_SCHEME_SHAPE_ID" val="5"/>
  <p:tag name="KSO_WM_UNIT_COLOR_SCHEME_PARENT_PAGE" val="2_1"/>
  <p:tag name="KSO_WM_UNIT_TYPE" val="i"/>
  <p:tag name="KSO_WM_UNIT_INDEX" val="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2"/>
  <p:tag name="KSO_WM_UNIT_LAYERLEVEL" val="1"/>
  <p:tag name="KSO_WM_TAG_VERSION" val="1.0"/>
  <p:tag name="KSO_WM_BEAUTIFY_FLAG" val="#wm#"/>
  <p:tag name="KSO_WM_UNIT_COLOR_SCHEME_SHAPE_ID" val="6"/>
  <p:tag name="KSO_WM_UNIT_COLOR_SCHEME_PARENT_PAGE" val="2_1"/>
  <p:tag name="KSO_WM_UNIT_TYPE" val="i"/>
  <p:tag name="KSO_WM_UNIT_INDEX" val="2"/>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9802"/>
  <p:tag name="KSO_WM_UNIT_COLOR_SCHEME_PARENT_PAGE" val="2_1"/>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 name="KSO_WM_UNIT_COLOR_SCHEME_SHAPE_ID" val="3"/>
  <p:tag name="KSO_WM_UNIT_COLOR_SCHEME_PARENT_PAGE" val="2_6"/>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 name="KSO_WM_UNIT_COLOR_SCHEME_SHAPE_ID" val="4"/>
  <p:tag name="KSO_WM_UNIT_COLOR_SCHEME_PARENT_PAGE" val="2_6"/>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 name="KSO_WM_UNIT_COLOR_SCHEME_SHAPE_ID" val="5"/>
  <p:tag name="KSO_WM_UNIT_COLOR_SCHEME_PARENT_PAGE" val="2_6"/>
</p:tagLst>
</file>

<file path=ppt/tags/tag63.xml><?xml version="1.0" encoding="utf-8"?>
<p:tagLst xmlns:p="http://schemas.openxmlformats.org/presentationml/2006/main">
  <p:tag name="KSO_WM_SLIDE_COLORSCHEME_VERSION" val="3.2"/>
  <p:tag name="KSO_WM_UNIT_COLOR_SCHEME_SHAPE_ID" val="6"/>
  <p:tag name="KSO_WM_UNIT_COLOR_SCHEME_PARENT_PAGE" val="2_6"/>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 name="KSO_WM_UNIT_COLOR_SCHEME_SHAPE_ID" val="2"/>
  <p:tag name="KSO_WM_UNIT_COLOR_SCHEME_PARENT_PAGE" val="2_7"/>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 name="KSO_WM_UNIT_COLOR_SCHEME_SHAPE_ID" val="3"/>
  <p:tag name="KSO_WM_UNIT_COLOR_SCHEME_PARENT_PAGE" val="2_7"/>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 name="KSO_WM_UNIT_COLOR_SCHEME_SHAPE_ID" val="4"/>
  <p:tag name="KSO_WM_UNIT_COLOR_SCHEME_PARENT_PAGE" val="2_7"/>
</p:tagLst>
</file>

<file path=ppt/tags/tag68.xml><?xml version="1.0" encoding="utf-8"?>
<p:tagLst xmlns:p="http://schemas.openxmlformats.org/presentationml/2006/main">
  <p:tag name="KSO_WM_SLIDE_COLORSCHEME_VERSION" val="3.2"/>
  <p:tag name="KSO_WM_UNIT_COLOR_SCHEME_SHAPE_ID" val="5"/>
  <p:tag name="KSO_WM_UNIT_COLOR_SCHEME_PARENT_PAGE" val="2_7"/>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12"/>
  <p:tag name="KSO_WM_UNIT_COLOR_SCHEME_PARENT_PAGE" val="2_1"/>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1"/>
  <p:tag name="KSO_WM_UNIT_LAYERLEVEL" val="1"/>
  <p:tag name="KSO_WM_TAG_VERSION" val="1.0"/>
  <p:tag name="KSO_WM_BEAUTIFY_FLAG" val="#wm#"/>
  <p:tag name="KSO_WM_UNIT_COLOR_SCHEME_SHAPE_ID" val="5"/>
  <p:tag name="KSO_WM_UNIT_COLOR_SCHEME_PARENT_PAGE" val="2_1"/>
  <p:tag name="KSO_WM_UNIT_TYPE" val="i"/>
  <p:tag name="KSO_WM_UNIT_INDEX" val="1"/>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2"/>
  <p:tag name="KSO_WM_UNIT_LAYERLEVEL" val="1"/>
  <p:tag name="KSO_WM_TAG_VERSION" val="1.0"/>
  <p:tag name="KSO_WM_BEAUTIFY_FLAG" val="#wm#"/>
  <p:tag name="KSO_WM_UNIT_COLOR_SCHEME_SHAPE_ID" val="6"/>
  <p:tag name="KSO_WM_UNIT_COLOR_SCHEME_PARENT_PAGE" val="2_1"/>
  <p:tag name="KSO_WM_UNIT_TYPE" val="i"/>
  <p:tag name="KSO_WM_UNIT_INDEX"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UNIT_COLOR_SCHEME_SHAPE_ID" val="2"/>
  <p:tag name="KSO_WM_UNIT_COLOR_SCHEME_PARENT_PAGE" val="2_8"/>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UNIT_COLOR_SCHEME_SHAPE_ID" val="3"/>
  <p:tag name="KSO_WM_UNIT_COLOR_SCHEME_PARENT_PAGE" val="2_8"/>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UNIT_COLOR_SCHEME_SHAPE_ID" val="4"/>
  <p:tag name="KSO_WM_UNIT_COLOR_SCHEME_PARENT_PAGE" val="2_8"/>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UNIT_COLOR_SCHEME_SHAPE_ID" val="5"/>
  <p:tag name="KSO_WM_UNIT_COLOR_SCHEME_PARENT_PAGE" val="2_8"/>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UNIT_COLOR_SCHEME_SHAPE_ID" val="6"/>
  <p:tag name="KSO_WM_UNIT_COLOR_SCHEME_PARENT_PAGE" val="2_8"/>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UNIT_COLOR_SCHEME_SHAPE_ID" val="7"/>
  <p:tag name="KSO_WM_UNIT_COLOR_SCHEME_PARENT_PAGE" val="2_8"/>
</p:tagLst>
</file>

<file path=ppt/tags/tag79.xml><?xml version="1.0" encoding="utf-8"?>
<p:tagLst xmlns:p="http://schemas.openxmlformats.org/presentationml/2006/main">
  <p:tag name="KSO_WM_SLIDE_COLORSCHEME_VERSION" val="3.2"/>
  <p:tag name="KSO_WM_UNIT_COLOR_SCHEME_SHAPE_ID" val="8"/>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COLOR_SCHEME_SHAPE_ID" val="13"/>
  <p:tag name="KSO_WM_UNIT_COLOR_SCHEME_PARENT_PAGE" val="2_1"/>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9*i*1"/>
  <p:tag name="KSO_WM_UNIT_LAYERLEVEL" val="1"/>
  <p:tag name="KSO_WM_TAG_VERSION" val="1.0"/>
  <p:tag name="KSO_WM_BEAUTIFY_FLAG" val="#wm#"/>
  <p:tag name="KSO_WM_UNIT_SUBTYPE" val="h"/>
  <p:tag name="KSO_WM_UNIT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1"/>
  <p:tag name="KSO_WM_UNIT_LAYERLEVEL" val="1"/>
  <p:tag name="KSO_WM_TAG_VERSION" val="1.0"/>
  <p:tag name="KSO_WM_BEAUTIFY_FLAG" val="#wm#"/>
  <p:tag name="KSO_WM_UNIT_COLOR_SCHEME_SHAPE_ID" val="5"/>
  <p:tag name="KSO_WM_UNIT_COLOR_SCHEME_PARENT_PAGE" val="2_1"/>
  <p:tag name="KSO_WM_UNIT_TYPE" val="i"/>
  <p:tag name="KSO_WM_UNIT_INDEX" val="1"/>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2"/>
  <p:tag name="KSO_WM_UNIT_LAYERLEVEL" val="1"/>
  <p:tag name="KSO_WM_TAG_VERSION" val="1.0"/>
  <p:tag name="KSO_WM_BEAUTIFY_FLAG" val="#wm#"/>
  <p:tag name="KSO_WM_UNIT_COLOR_SCHEME_SHAPE_ID" val="6"/>
  <p:tag name="KSO_WM_UNIT_COLOR_SCHEME_PARENT_PAGE" val="2_1"/>
  <p:tag name="KSO_WM_UNIT_TYPE" val="i"/>
  <p:tag name="KSO_WM_UNIT_INDEX"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 name="KSO_WM_UNIT_COLOR_SCHEME_SHAPE_ID" val="2"/>
  <p:tag name="KSO_WM_UNIT_COLOR_SCHEME_PARENT_PAGE" val="2_9"/>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 name="KSO_WM_UNIT_COLOR_SCHEME_SHAPE_ID" val="3"/>
  <p:tag name="KSO_WM_UNIT_COLOR_SCHEME_PARENT_PAGE" val="2_9"/>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 name="KSO_WM_UNIT_COLOR_SCHEME_SHAPE_ID" val="4"/>
  <p:tag name="KSO_WM_UNIT_COLOR_SCHEME_PARENT_PAGE" val="2_9"/>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 name="KSO_WM_UNIT_COLOR_SCHEME_SHAPE_ID" val="5"/>
  <p:tag name="KSO_WM_UNIT_COLOR_SCHEME_PARENT_PAGE" val="2_9"/>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 name="KSO_WM_UNIT_COLOR_SCHEME_SHAPE_ID" val="6"/>
  <p:tag name="KSO_WM_UNIT_COLOR_SCHEME_PARENT_PAGE" val="2_9"/>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SLIDE_BACKGROUND_MASK_FLAG" val="1"/>
  <p:tag name="KSO_WM_UNIT_TYPE" val="y"/>
  <p:tag name="KSO_WM_UNIT_INDEX" val="2"/>
</p:tagLst>
</file>

<file path=ppt/tags/tag90.xml><?xml version="1.0" encoding="utf-8"?>
<p:tagLst xmlns:p="http://schemas.openxmlformats.org/presentationml/2006/main">
  <p:tag name="KSO_WM_SLIDE_COLORSCHEME_VERSION" val="3.2"/>
  <p:tag name="KSO_WM_UNIT_COLOR_SCHEME_SHAPE_ID" val="7"/>
  <p:tag name="KSO_WM_UNIT_COLOR_SCHEME_PARENT_PAGE" val="2_9"/>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0*i*1"/>
  <p:tag name="KSO_WM_UNIT_LAYERLEVEL" val="1"/>
  <p:tag name="KSO_WM_TAG_VERSION" val="1.0"/>
  <p:tag name="KSO_WM_BEAUTIFY_FLAG" val="#wm#"/>
  <p:tag name="KSO_WM_UNIT_SUBTYPE" val="h"/>
  <p:tag name="KSO_WM_UNIT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2"/>
  <p:tag name="KSO_WM_UNIT_LAYERLEVEL" val="1"/>
  <p:tag name="KSO_WM_TAG_VERSION" val="1.0"/>
  <p:tag name="KSO_WM_BEAUTIFY_FLAG" val="#wm#"/>
  <p:tag name="KSO_WM_UNIT_COLOR_SCHEME_SHAPE_ID" val="108"/>
  <p:tag name="KSO_WM_UNIT_COLOR_SCHEME_PARENT_PAGE" val="2_11"/>
  <p:tag name="KSO_WM_UNIT_TYPE" val="i"/>
  <p:tag name="KSO_WM_UNIT_INDEX"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1"/>
  <p:tag name="KSO_WM_UNIT_LAYERLEVEL" val="1"/>
  <p:tag name="KSO_WM_TAG_VERSION" val="1.0"/>
  <p:tag name="KSO_WM_BEAUTIFY_FLAG" val="#wm#"/>
  <p:tag name="KSO_WM_UNIT_COLOR_SCHEME_SHAPE_ID" val="5"/>
  <p:tag name="KSO_WM_UNIT_COLOR_SCHEME_PARENT_PAGE" val="2_1"/>
  <p:tag name="KSO_WM_UNIT_TYPE" val="i"/>
  <p:tag name="KSO_WM_UNIT_INDEX" val="1"/>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2"/>
  <p:tag name="KSO_WM_UNIT_LAYERLEVEL" val="1"/>
  <p:tag name="KSO_WM_TAG_VERSION" val="1.0"/>
  <p:tag name="KSO_WM_BEAUTIFY_FLAG" val="#wm#"/>
  <p:tag name="KSO_WM_UNIT_COLOR_SCHEME_SHAPE_ID" val="6"/>
  <p:tag name="KSO_WM_UNIT_COLOR_SCHEME_PARENT_PAGE" val="2_1"/>
  <p:tag name="KSO_WM_UNIT_TYPE" val="i"/>
  <p:tag name="KSO_WM_UNIT_INDEX"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 name="KSO_WM_UNIT_COLOR_SCHEME_SHAPE_ID" val="3"/>
  <p:tag name="KSO_WM_UNIT_COLOR_SCHEME_PARENT_PAGE" val="2_10"/>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 name="KSO_WM_UNIT_COLOR_SCHEME_SHAPE_ID" val="4"/>
  <p:tag name="KSO_WM_UNIT_COLOR_SCHEME_PARENT_PAGE" val="2_10"/>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 name="KSO_WM_UNIT_COLOR_SCHEME_SHAPE_ID" val="5"/>
  <p:tag name="KSO_WM_UNIT_COLOR_SCHEME_PARENT_PAGE" val="2_10"/>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 name="KSO_WM_UNIT_COLOR_SCHEME_SHAPE_ID" val="7"/>
  <p:tag name="KSO_WM_UNIT_COLOR_SCHEME_PARENT_PAGE" val="2_10"/>
</p:tagLst>
</file>

<file path=ppt/theme/theme1.xml><?xml version="1.0" encoding="utf-8"?>
<a:theme xmlns:a="http://schemas.openxmlformats.org/drawingml/2006/main" name="1_Office 主题​​">
  <a:themeElements>
    <a:clrScheme name="A20192214">
      <a:dk1>
        <a:srgbClr val="000000"/>
      </a:dk1>
      <a:lt1>
        <a:srgbClr val="FFFFFF"/>
      </a:lt1>
      <a:dk2>
        <a:srgbClr val="1A3B56"/>
      </a:dk2>
      <a:lt2>
        <a:srgbClr val="FFFFFF"/>
      </a:lt2>
      <a:accent1>
        <a:srgbClr val="F1B400"/>
      </a:accent1>
      <a:accent2>
        <a:srgbClr val="A5C643"/>
      </a:accent2>
      <a:accent3>
        <a:srgbClr val="5ACE77"/>
      </a:accent3>
      <a:accent4>
        <a:srgbClr val="3ECDB1"/>
      </a:accent4>
      <a:accent5>
        <a:srgbClr val="3DC5DD"/>
      </a:accent5>
      <a:accent6>
        <a:srgbClr val="39B8ED"/>
      </a:accent6>
      <a:hlink>
        <a:srgbClr val="304FFC"/>
      </a:hlink>
      <a:folHlink>
        <a:srgbClr val="492067"/>
      </a:folHlink>
    </a:clrScheme>
    <a:fontScheme name="商务风">
      <a:majorFont>
        <a:latin typeface="微软雅黑"/>
        <a:ea typeface="汉仪旗黑-85S"/>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20192214">
    <a:dk1>
      <a:srgbClr val="000000"/>
    </a:dk1>
    <a:lt1>
      <a:srgbClr val="FFFFFF"/>
    </a:lt1>
    <a:dk2>
      <a:srgbClr val="1A3B56"/>
    </a:dk2>
    <a:lt2>
      <a:srgbClr val="FFFFFF"/>
    </a:lt2>
    <a:accent1>
      <a:srgbClr val="F1B400"/>
    </a:accent1>
    <a:accent2>
      <a:srgbClr val="A5C643"/>
    </a:accent2>
    <a:accent3>
      <a:srgbClr val="5ACE77"/>
    </a:accent3>
    <a:accent4>
      <a:srgbClr val="3ECDB1"/>
    </a:accent4>
    <a:accent5>
      <a:srgbClr val="3DC5DD"/>
    </a:accent5>
    <a:accent6>
      <a:srgbClr val="39B8ED"/>
    </a:accent6>
    <a:hlink>
      <a:srgbClr val="304FFC"/>
    </a:hlink>
    <a:folHlink>
      <a:srgbClr val="492067"/>
    </a:folHlink>
  </a:clrScheme>
</a:themeOverride>
</file>

<file path=ppt/theme/themeOverride2.xml><?xml version="1.0" encoding="utf-8"?>
<a:themeOverride xmlns:a="http://schemas.openxmlformats.org/drawingml/2006/main">
  <a:clrScheme name="A20192214">
    <a:dk1>
      <a:srgbClr val="000000"/>
    </a:dk1>
    <a:lt1>
      <a:srgbClr val="FFFFFF"/>
    </a:lt1>
    <a:dk2>
      <a:srgbClr val="1A3B56"/>
    </a:dk2>
    <a:lt2>
      <a:srgbClr val="FFFFFF"/>
    </a:lt2>
    <a:accent1>
      <a:srgbClr val="F1B400"/>
    </a:accent1>
    <a:accent2>
      <a:srgbClr val="A5C643"/>
    </a:accent2>
    <a:accent3>
      <a:srgbClr val="5ACE77"/>
    </a:accent3>
    <a:accent4>
      <a:srgbClr val="3ECDB1"/>
    </a:accent4>
    <a:accent5>
      <a:srgbClr val="3DC5DD"/>
    </a:accent5>
    <a:accent6>
      <a:srgbClr val="39B8ED"/>
    </a:accent6>
    <a:hlink>
      <a:srgbClr val="304FFC"/>
    </a:hlink>
    <a:folHlink>
      <a:srgbClr val="492067"/>
    </a:folHlink>
  </a:clrScheme>
</a:themeOverride>
</file>

<file path=ppt/theme/themeOverride3.xml><?xml version="1.0" encoding="utf-8"?>
<a:themeOverride xmlns:a="http://schemas.openxmlformats.org/drawingml/2006/main">
  <a:clrScheme name="A20192214">
    <a:dk1>
      <a:srgbClr val="000000"/>
    </a:dk1>
    <a:lt1>
      <a:srgbClr val="FFFFFF"/>
    </a:lt1>
    <a:dk2>
      <a:srgbClr val="1A3B56"/>
    </a:dk2>
    <a:lt2>
      <a:srgbClr val="FFFFFF"/>
    </a:lt2>
    <a:accent1>
      <a:srgbClr val="F1B400"/>
    </a:accent1>
    <a:accent2>
      <a:srgbClr val="A5C643"/>
    </a:accent2>
    <a:accent3>
      <a:srgbClr val="5ACE77"/>
    </a:accent3>
    <a:accent4>
      <a:srgbClr val="3ECDB1"/>
    </a:accent4>
    <a:accent5>
      <a:srgbClr val="3DC5DD"/>
    </a:accent5>
    <a:accent6>
      <a:srgbClr val="39B8ED"/>
    </a:accent6>
    <a:hlink>
      <a:srgbClr val="304FFC"/>
    </a:hlink>
    <a:folHlink>
      <a:srgbClr val="492067"/>
    </a:folHlink>
  </a:clrScheme>
</a:themeOverride>
</file>

<file path=ppt/theme/themeOverride4.xml><?xml version="1.0" encoding="utf-8"?>
<a:themeOverride xmlns:a="http://schemas.openxmlformats.org/drawingml/2006/main">
  <a:clrScheme name="A20192214">
    <a:dk1>
      <a:srgbClr val="000000"/>
    </a:dk1>
    <a:lt1>
      <a:srgbClr val="FFFFFF"/>
    </a:lt1>
    <a:dk2>
      <a:srgbClr val="1A3B56"/>
    </a:dk2>
    <a:lt2>
      <a:srgbClr val="FFFFFF"/>
    </a:lt2>
    <a:accent1>
      <a:srgbClr val="F1B400"/>
    </a:accent1>
    <a:accent2>
      <a:srgbClr val="A5C643"/>
    </a:accent2>
    <a:accent3>
      <a:srgbClr val="5ACE77"/>
    </a:accent3>
    <a:accent4>
      <a:srgbClr val="3ECDB1"/>
    </a:accent4>
    <a:accent5>
      <a:srgbClr val="3DC5DD"/>
    </a:accent5>
    <a:accent6>
      <a:srgbClr val="39B8ED"/>
    </a:accent6>
    <a:hlink>
      <a:srgbClr val="304FFC"/>
    </a:hlink>
    <a:folHlink>
      <a:srgbClr val="492067"/>
    </a:folHlink>
  </a:clrScheme>
</a:themeOverride>
</file>

<file path=ppt/theme/themeOverride5.xml><?xml version="1.0" encoding="utf-8"?>
<a:themeOverride xmlns:a="http://schemas.openxmlformats.org/drawingml/2006/main">
  <a:clrScheme name="A20192214">
    <a:dk1>
      <a:srgbClr val="000000"/>
    </a:dk1>
    <a:lt1>
      <a:srgbClr val="FFFFFF"/>
    </a:lt1>
    <a:dk2>
      <a:srgbClr val="1A3B56"/>
    </a:dk2>
    <a:lt2>
      <a:srgbClr val="FFFFFF"/>
    </a:lt2>
    <a:accent1>
      <a:srgbClr val="F1B400"/>
    </a:accent1>
    <a:accent2>
      <a:srgbClr val="A5C643"/>
    </a:accent2>
    <a:accent3>
      <a:srgbClr val="5ACE77"/>
    </a:accent3>
    <a:accent4>
      <a:srgbClr val="3ECDB1"/>
    </a:accent4>
    <a:accent5>
      <a:srgbClr val="3DC5DD"/>
    </a:accent5>
    <a:accent6>
      <a:srgbClr val="39B8ED"/>
    </a:accent6>
    <a:hlink>
      <a:srgbClr val="304FFC"/>
    </a:hlink>
    <a:folHlink>
      <a:srgbClr val="492067"/>
    </a:folHlink>
  </a:clrScheme>
</a:themeOverride>
</file>

<file path=docProps/app.xml><?xml version="1.0" encoding="utf-8"?>
<Properties xmlns="http://schemas.openxmlformats.org/officeDocument/2006/extended-properties" xmlns:vt="http://schemas.openxmlformats.org/officeDocument/2006/docPropsVTypes">
  <TotalTime>0</TotalTime>
  <Words>1273</Words>
  <Application>WPS 演示</Application>
  <PresentationFormat>宽屏</PresentationFormat>
  <Paragraphs>37</Paragraphs>
  <Slides>5</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vt:i4>
      </vt:variant>
    </vt:vector>
  </HeadingPairs>
  <TitlesOfParts>
    <vt:vector size="16" baseType="lpstr">
      <vt:lpstr>Arial</vt:lpstr>
      <vt:lpstr>宋体</vt:lpstr>
      <vt:lpstr>Wingdings</vt:lpstr>
      <vt:lpstr>微软雅黑</vt:lpstr>
      <vt:lpstr>汉仪旗黑-85S</vt:lpstr>
      <vt:lpstr>黑体</vt:lpstr>
      <vt:lpstr>Arial Unicode MS</vt:lpstr>
      <vt:lpstr>方正准圆_GBK</vt:lpstr>
      <vt:lpstr>方正粗宋_GBK</vt:lpstr>
      <vt:lpstr>方正粗圆_GBK</vt:lpstr>
      <vt:lpstr>1_Office 主题​​</vt:lpstr>
      <vt:lpstr>五台山风景名胜区关于推进 城镇安全发展的实施方案 政策解读</vt:lpstr>
      <vt:lpstr>背景及意义</vt:lpstr>
      <vt:lpstr>PowerPoint 演示文稿</vt:lpstr>
      <vt:lpstr>工作目标</vt:lpstr>
      <vt:lpstr>工作要求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五台山广告郝永慧13835051231</cp:lastModifiedBy>
  <cp:revision>32</cp:revision>
  <dcterms:created xsi:type="dcterms:W3CDTF">2019-06-19T02:08:00Z</dcterms:created>
  <dcterms:modified xsi:type="dcterms:W3CDTF">2022-06-13T14:51:29Z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7D240B3CA27A4C039AC3D8B723932D33</vt:lpwstr>
  </property>
</Properties>
</file>